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076" r:id="rId2"/>
    <p:sldId id="1059" r:id="rId3"/>
    <p:sldId id="1053" r:id="rId4"/>
    <p:sldId id="1010" r:id="rId5"/>
    <p:sldId id="1064" r:id="rId6"/>
    <p:sldId id="1056" r:id="rId7"/>
    <p:sldId id="1077" r:id="rId8"/>
    <p:sldId id="1079" r:id="rId9"/>
    <p:sldId id="1072" r:id="rId10"/>
    <p:sldId id="1080" r:id="rId11"/>
    <p:sldId id="1081" r:id="rId12"/>
    <p:sldId id="1082" r:id="rId13"/>
    <p:sldId id="1065" r:id="rId14"/>
    <p:sldId id="1063" r:id="rId15"/>
    <p:sldId id="1073" r:id="rId16"/>
    <p:sldId id="1078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swald" pitchFamily="2" charset="0"/>
      <p:regular r:id="rId24"/>
      <p:bold r:id="rId25"/>
    </p:embeddedFont>
    <p:embeddedFont>
      <p:font typeface="Oswald Light" panose="020F0502020204030204" pitchFamily="34" charset="0"/>
      <p:regular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4" autoAdjust="0"/>
    <p:restoredTop sz="94715" autoAdjust="0"/>
  </p:normalViewPr>
  <p:slideViewPr>
    <p:cSldViewPr snapToGrid="0">
      <p:cViewPr>
        <p:scale>
          <a:sx n="91" d="100"/>
          <a:sy n="91" d="100"/>
        </p:scale>
        <p:origin x="136" y="840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8637"/>
    </p:cViewPr>
  </p:sorterViewPr>
  <p:notesViewPr>
    <p:cSldViewPr snapToGrid="0">
      <p:cViewPr varScale="1">
        <p:scale>
          <a:sx n="59" d="100"/>
          <a:sy n="59" d="100"/>
        </p:scale>
        <p:origin x="21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21.10.2023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80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14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583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357AE-53E9-4F03-BFD2-BA9F9F4145E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587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158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71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Заменить комфортно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8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ru-RU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N</a:t>
            </a:r>
            <a:r>
              <a:rPr lang="en-US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uclear</a:t>
            </a:r>
            <a:r>
              <a:rPr lang="en-US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 IT Hack 2023</a:t>
            </a:r>
          </a:p>
          <a:p>
            <a:pPr algn="l"/>
            <a:r>
              <a:rPr lang="ru-RU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«Тыкаем по кнопкам»</a:t>
            </a:r>
            <a:endParaRPr lang="en-US" sz="1200" b="0" dirty="0">
              <a:solidFill>
                <a:schemeClr val="tx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0C66AF-DF16-4FDB-932D-36F9CD11C4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ru-RU" sz="12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N</a:t>
            </a:r>
            <a:r>
              <a:rPr lang="en-US" sz="12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uclear</a:t>
            </a: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 IT Hack 2023</a:t>
            </a:r>
          </a:p>
          <a:p>
            <a:pPr algn="l"/>
            <a:r>
              <a:rPr lang="ru-RU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«Тыкаем по кнопкам»</a:t>
            </a:r>
            <a:endParaRPr lang="en-US" sz="1200" b="0" dirty="0">
              <a:solidFill>
                <a:schemeClr val="tx1">
                  <a:lumMod val="50000"/>
                  <a:lumOff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  <a:p>
            <a:pPr algn="l"/>
            <a:endParaRPr lang="ru-RU" sz="1200" b="0" dirty="0">
              <a:solidFill>
                <a:schemeClr val="tx1">
                  <a:lumMod val="50000"/>
                  <a:lumOff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7017" y="915838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31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ru-RU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N</a:t>
            </a:r>
            <a:r>
              <a:rPr lang="en-US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uclear</a:t>
            </a:r>
            <a:r>
              <a:rPr lang="en-US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 IT Hack 2023</a:t>
            </a:r>
          </a:p>
          <a:p>
            <a:pPr algn="l"/>
            <a:r>
              <a:rPr lang="ru-RU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«Тыкаем по кнопкам»</a:t>
            </a:r>
            <a:endParaRPr lang="en-US" sz="1200" b="0" dirty="0">
              <a:solidFill>
                <a:schemeClr val="tx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63625772-4B94-463A-AF84-929C60827F5D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ru-RU" sz="1200" b="0" dirty="0" err="1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N</a:t>
            </a:r>
            <a:r>
              <a:rPr lang="en-US" sz="1200" b="0" dirty="0" err="1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uclear</a:t>
            </a:r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 IT Hack 2023</a:t>
            </a:r>
          </a:p>
          <a:p>
            <a:pPr algn="l"/>
            <a:r>
              <a:rPr lang="ru-RU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«Тыкаем по кнопкам»</a:t>
            </a:r>
            <a:endParaRPr lang="en-US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F0B8FE2C-96E3-444B-9949-E1D53543D75F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80C4BE28-C346-B54D-927C-38644696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843F477-DA43-4FFE-A30C-0CA04CAB22CC}"/>
              </a:ext>
            </a:extLst>
          </p:cNvPr>
          <p:cNvSpPr txBox="1">
            <a:spLocks/>
          </p:cNvSpPr>
          <p:nvPr userDrawn="1"/>
        </p:nvSpPr>
        <p:spPr>
          <a:xfrm>
            <a:off x="376529" y="6301367"/>
            <a:ext cx="391834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Digital IT pitch-deck PowerPoint bundle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5CA91AF-F5F3-4939-98CE-DF5BF73099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8837" y="146556"/>
            <a:ext cx="1832929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34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ru-RU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N</a:t>
            </a:r>
            <a:r>
              <a:rPr lang="en-US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uclear</a:t>
            </a:r>
            <a:r>
              <a:rPr lang="en-US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 IT Hack 2023</a:t>
            </a:r>
          </a:p>
          <a:p>
            <a:pPr algn="l"/>
            <a:r>
              <a:rPr lang="ru-RU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«Тыкаем по кнопкам»</a:t>
            </a:r>
            <a:endParaRPr lang="en-US" sz="1200" b="0" dirty="0">
              <a:solidFill>
                <a:schemeClr val="tx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BC11CD-18BC-40A5-9A7C-35E852AE3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651" y="79880"/>
            <a:ext cx="1833168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ru-RU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N</a:t>
            </a:r>
            <a:r>
              <a:rPr lang="en-US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uclear</a:t>
            </a:r>
            <a:r>
              <a:rPr lang="en-US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 IT Hack 2023</a:t>
            </a:r>
          </a:p>
          <a:p>
            <a:pPr algn="l"/>
            <a:r>
              <a:rPr lang="ru-RU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«Тыкаем по кнопкам»</a:t>
            </a:r>
            <a:endParaRPr lang="en-US" sz="1200" b="0" dirty="0">
              <a:solidFill>
                <a:schemeClr val="tx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ru-RU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N</a:t>
            </a:r>
            <a:r>
              <a:rPr lang="en-US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uclear</a:t>
            </a:r>
            <a:r>
              <a:rPr lang="en-US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 IT Hack 2023</a:t>
            </a:r>
          </a:p>
          <a:p>
            <a:pPr algn="l"/>
            <a:r>
              <a:rPr lang="ru-RU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«Тыкаем по кнопкам»</a:t>
            </a:r>
          </a:p>
          <a:p>
            <a:pPr algn="l"/>
            <a:endParaRPr lang="en-US" sz="1200" b="0" dirty="0">
              <a:solidFill>
                <a:schemeClr val="tx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ru-RU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N</a:t>
            </a:r>
            <a:r>
              <a:rPr lang="en-US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uclear</a:t>
            </a:r>
            <a:r>
              <a:rPr lang="en-US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 IT Hack 2023</a:t>
            </a:r>
          </a:p>
          <a:p>
            <a:pPr algn="l"/>
            <a:r>
              <a:rPr lang="ru-RU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«Тыкаем по кнопкам»</a:t>
            </a:r>
            <a:endParaRPr lang="en-US" sz="1200" b="0" dirty="0">
              <a:solidFill>
                <a:schemeClr val="tx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ru-RU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N</a:t>
            </a:r>
            <a:r>
              <a:rPr lang="en-US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uclear</a:t>
            </a:r>
            <a:r>
              <a:rPr lang="en-US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 IT Hack 2023</a:t>
            </a:r>
          </a:p>
          <a:p>
            <a:pPr algn="l"/>
            <a:r>
              <a:rPr lang="ru-RU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«Тыкаем по кнопкам»</a:t>
            </a:r>
            <a:endParaRPr lang="en-US" sz="1200" b="0" dirty="0">
              <a:solidFill>
                <a:schemeClr val="tx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endParaRPr lang="ru-RU" sz="1200" b="0" dirty="0" err="1">
              <a:solidFill>
                <a:schemeClr val="tx1"/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  <p:sldLayoutId id="214748368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1E0505-E303-D8ED-6CC0-D70EACE43B47}"/>
              </a:ext>
            </a:extLst>
          </p:cNvPr>
          <p:cNvSpPr txBox="1">
            <a:spLocks/>
          </p:cNvSpPr>
          <p:nvPr/>
        </p:nvSpPr>
        <p:spPr bwMode="gray">
          <a:xfrm>
            <a:off x="7579039" y="5466966"/>
            <a:ext cx="380587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009FE9"/>
              </a:buClr>
            </a:pPr>
            <a:r>
              <a:rPr lang="ru-RU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Команда «Тыкаем по кнопкам»</a:t>
            </a:r>
            <a:endParaRPr lang="en-US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  <a:p>
            <a:pPr algn="ctr"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IT </a:t>
            </a:r>
            <a:r>
              <a:rPr lang="en-US" sz="2200" dirty="0" err="1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х</a:t>
            </a:r>
            <a:r>
              <a:rPr lang="ru-RU" sz="2200" dirty="0" err="1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акатон</a:t>
            </a:r>
            <a:r>
              <a:rPr lang="ru-RU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 </a:t>
            </a:r>
            <a:r>
              <a:rPr lang="ru-RU" sz="2200" dirty="0" err="1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N</a:t>
            </a:r>
            <a:r>
              <a:rPr lang="en-US" sz="2200" dirty="0" err="1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uclear</a:t>
            </a:r>
            <a:r>
              <a:rPr lang="en-US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 Hack </a:t>
            </a: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  <a:p>
            <a:pPr algn="ctr" fontAlgn="base">
              <a:spcAft>
                <a:spcPct val="0"/>
              </a:spcAft>
              <a:buClr>
                <a:srgbClr val="009FE9"/>
              </a:buClr>
            </a:pPr>
            <a:r>
              <a:rPr lang="en-US" sz="2200" dirty="0" err="1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Н</a:t>
            </a:r>
            <a:r>
              <a:rPr lang="ru-RU" sz="2200" dirty="0">
                <a:solidFill>
                  <a:schemeClr val="bg1"/>
                </a:solidFill>
                <a:latin typeface="Oswald Light" pitchFamily="2" charset="-52"/>
                <a:ea typeface="VTB Group Cond Book" panose="020B0506050504020204" pitchFamily="34" charset="77"/>
              </a:rPr>
              <a:t>ИЯУ МИФИ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36CCD-9B28-5CE5-3DDC-C40178E1D1A6}"/>
              </a:ext>
            </a:extLst>
          </p:cNvPr>
          <p:cNvSpPr txBox="1"/>
          <p:nvPr/>
        </p:nvSpPr>
        <p:spPr>
          <a:xfrm>
            <a:off x="7579039" y="561221"/>
            <a:ext cx="5545261" cy="44012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ru-RU" sz="6600" b="1" dirty="0">
                <a:solidFill>
                  <a:schemeClr val="bg1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Диагностика </a:t>
            </a:r>
            <a:r>
              <a:rPr lang="ru-RU" sz="6600" b="1" dirty="0" err="1">
                <a:solidFill>
                  <a:schemeClr val="bg1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ТОКАМАКа</a:t>
            </a:r>
            <a:r>
              <a:rPr lang="ru-RU" sz="6600" b="1" dirty="0">
                <a:solidFill>
                  <a:schemeClr val="bg1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ru-RU" sz="14800" dirty="0">
                <a:solidFill>
                  <a:schemeClr val="bg1"/>
                </a:solidFill>
                <a:ea typeface="Roboto Condensed" panose="02000000000000000000" pitchFamily="2" charset="0"/>
                <a:cs typeface="Roboto Condensed" panose="02000000000000000000" pitchFamily="2" charset="0"/>
              </a:rPr>
              <a:t>ИТЭР</a:t>
            </a:r>
            <a:endParaRPr lang="en-US" sz="14800" dirty="0">
              <a:solidFill>
                <a:schemeClr val="bg1"/>
              </a:solidFill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0A91F54-640D-929C-C44E-41862D7A79F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7" r="12587"/>
          <a:stretch>
            <a:fillRect/>
          </a:stretch>
        </p:blipFill>
        <p:spPr>
          <a:xfrm>
            <a:off x="-2995521" y="-1278079"/>
            <a:ext cx="10012998" cy="10012998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AAD468-3B55-90B9-6CDC-31FD51C75B7B}"/>
              </a:ext>
            </a:extLst>
          </p:cNvPr>
          <p:cNvSpPr txBox="1">
            <a:spLocks/>
          </p:cNvSpPr>
          <p:nvPr/>
        </p:nvSpPr>
        <p:spPr bwMode="gray">
          <a:xfrm>
            <a:off x="7017477" y="5974798"/>
            <a:ext cx="38058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fontAlgn="base">
              <a:spcAft>
                <a:spcPct val="0"/>
              </a:spcAft>
              <a:buClr>
                <a:srgbClr val="009FE9"/>
              </a:buClr>
            </a:pPr>
            <a:endParaRPr lang="ru-RU" sz="2200" dirty="0">
              <a:solidFill>
                <a:schemeClr val="bg1"/>
              </a:solidFill>
              <a:latin typeface="Oswald Light" pitchFamily="2" charset="-52"/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902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1B4A0-209B-3230-F940-C6ACF065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2024240" cy="1311128"/>
          </a:xfrm>
        </p:spPr>
        <p:txBody>
          <a:bodyPr/>
          <a:lstStyle/>
          <a:p>
            <a:r>
              <a:rPr lang="ru-RU" b="1" dirty="0"/>
              <a:t>Использование </a:t>
            </a:r>
            <a:r>
              <a:rPr lang="ru-RU" b="1" dirty="0" err="1"/>
              <a:t>A</a:t>
            </a:r>
            <a:r>
              <a:rPr lang="en-US" b="1" dirty="0"/>
              <a:t>I </a:t>
            </a:r>
            <a:r>
              <a:rPr lang="en-US" b="1" dirty="0" err="1"/>
              <a:t>т</a:t>
            </a:r>
            <a:r>
              <a:rPr lang="ru-RU" b="1" dirty="0" err="1"/>
              <a:t>ехнологий</a:t>
            </a:r>
            <a:r>
              <a:rPr lang="ru-RU" b="1" dirty="0"/>
              <a:t> для обработки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428D7B-35A5-0FF8-B146-BCF1FCD0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10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E6F44F-CA5A-4DCA-3AC7-F018B5710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t="9598" r="4160" b="6096"/>
          <a:stretch/>
        </p:blipFill>
        <p:spPr>
          <a:xfrm>
            <a:off x="6365761" y="965397"/>
            <a:ext cx="4874798" cy="52840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736E20C-D02A-3832-2F6D-91047185A92F}"/>
              </a:ext>
            </a:extLst>
          </p:cNvPr>
          <p:cNvSpPr/>
          <p:nvPr/>
        </p:nvSpPr>
        <p:spPr>
          <a:xfrm>
            <a:off x="287865" y="5792197"/>
            <a:ext cx="1811868" cy="914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276B95-ABFA-2BB1-D092-126BBC586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10521" r="4171" b="4485"/>
          <a:stretch/>
        </p:blipFill>
        <p:spPr>
          <a:xfrm>
            <a:off x="741268" y="1024399"/>
            <a:ext cx="4927601" cy="533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01EB1C-0218-357B-807D-7A6D044E3451}"/>
              </a:ext>
            </a:extLst>
          </p:cNvPr>
          <p:cNvSpPr txBox="1"/>
          <p:nvPr/>
        </p:nvSpPr>
        <p:spPr>
          <a:xfrm>
            <a:off x="995035" y="6224400"/>
            <a:ext cx="47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Рис. 5. Развёртка внутренней поверхности трубы для  видео 25 (без </a:t>
            </a:r>
            <a:r>
              <a:rPr lang="ru-RU" i="1" dirty="0" err="1"/>
              <a:t>A</a:t>
            </a:r>
            <a:r>
              <a:rPr lang="en-US" i="1" dirty="0"/>
              <a:t>I </a:t>
            </a:r>
            <a:r>
              <a:rPr lang="en-US" i="1" dirty="0" err="1"/>
              <a:t>о</a:t>
            </a:r>
            <a:r>
              <a:rPr lang="ru-RU" i="1" dirty="0" err="1"/>
              <a:t>бработки</a:t>
            </a:r>
            <a:r>
              <a:rPr lang="ru-RU" i="1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3731E-14A8-DC5B-CD9C-32C533407D1A}"/>
              </a:ext>
            </a:extLst>
          </p:cNvPr>
          <p:cNvSpPr txBox="1"/>
          <p:nvPr/>
        </p:nvSpPr>
        <p:spPr>
          <a:xfrm>
            <a:off x="6525658" y="6225116"/>
            <a:ext cx="47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Рис. 6. Развёртка внутренней поверхности трубы для  видео 25 (с </a:t>
            </a:r>
            <a:r>
              <a:rPr lang="ru-RU" i="1" dirty="0" err="1"/>
              <a:t>A</a:t>
            </a:r>
            <a:r>
              <a:rPr lang="en-US" i="1" dirty="0"/>
              <a:t>I </a:t>
            </a:r>
            <a:r>
              <a:rPr lang="en-US" i="1" dirty="0" err="1"/>
              <a:t>о</a:t>
            </a:r>
            <a:r>
              <a:rPr lang="ru-RU" i="1" dirty="0" err="1"/>
              <a:t>бработкой</a:t>
            </a:r>
            <a:r>
              <a:rPr lang="ru-RU" i="1" dirty="0"/>
              <a:t>)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522BF48-D9DC-1573-A011-4718B2B64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33" y="1083371"/>
            <a:ext cx="2865028" cy="511612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4F1F0C9-63A0-B169-3D7F-E81534634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968" y="1079098"/>
            <a:ext cx="2352429" cy="51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1B4A0-209B-3230-F940-C6ACF065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Детектирование пыли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428D7B-35A5-0FF8-B146-BCF1FCD0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11</a:t>
            </a:fld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736E20C-D02A-3832-2F6D-91047185A92F}"/>
              </a:ext>
            </a:extLst>
          </p:cNvPr>
          <p:cNvSpPr/>
          <p:nvPr/>
        </p:nvSpPr>
        <p:spPr>
          <a:xfrm>
            <a:off x="287865" y="5792197"/>
            <a:ext cx="1811868" cy="914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1EB1C-0218-357B-807D-7A6D044E3451}"/>
              </a:ext>
            </a:extLst>
          </p:cNvPr>
          <p:cNvSpPr txBox="1"/>
          <p:nvPr/>
        </p:nvSpPr>
        <p:spPr>
          <a:xfrm>
            <a:off x="995035" y="6224400"/>
            <a:ext cx="47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Рис. 7. Развёртка внутренней поверхности трубы для  видео 13 (без выделения пыли)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3731E-14A8-DC5B-CD9C-32C533407D1A}"/>
              </a:ext>
            </a:extLst>
          </p:cNvPr>
          <p:cNvSpPr txBox="1"/>
          <p:nvPr/>
        </p:nvSpPr>
        <p:spPr>
          <a:xfrm>
            <a:off x="6525658" y="6225116"/>
            <a:ext cx="47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Рис. 8. Развёртка внутренней поверхности трубы для  видео 13 (с выделением пыли)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6CF8C0-4743-B25F-9985-ED6EBA2B3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78" y="1173780"/>
            <a:ext cx="2496699" cy="47524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D14CF4-DF8C-ECE8-9F70-6B1CFA15A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76" y="1095497"/>
            <a:ext cx="2496442" cy="4752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9B439F-CC44-BF9E-474D-CB304792A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42" y="1063855"/>
            <a:ext cx="4124268" cy="4935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ACD261E-2B08-EB74-04E1-0F39DFEBB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03" y="1063813"/>
            <a:ext cx="4124304" cy="49356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4631E8-AA29-DD42-F686-C148973D0A27}"/>
              </a:ext>
            </a:extLst>
          </p:cNvPr>
          <p:cNvSpPr txBox="1"/>
          <p:nvPr/>
        </p:nvSpPr>
        <p:spPr>
          <a:xfrm>
            <a:off x="845176" y="6224400"/>
            <a:ext cx="47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Рис. 9. Развёртка внутренней поверхности трубы для  видео 20 (без выделения пыли)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1DDD52-F008-D95B-C9EA-6DD8B42E7899}"/>
              </a:ext>
            </a:extLst>
          </p:cNvPr>
          <p:cNvSpPr txBox="1"/>
          <p:nvPr/>
        </p:nvSpPr>
        <p:spPr>
          <a:xfrm>
            <a:off x="6730542" y="6249397"/>
            <a:ext cx="47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Рис. 10. Развёртка внутренней поверхности трубы для  видео 20 (с выделением пыли)</a:t>
            </a:r>
          </a:p>
        </p:txBody>
      </p:sp>
    </p:spTree>
    <p:extLst>
      <p:ext uri="{BB962C8B-B14F-4D97-AF65-F5344CB8AC3E}">
        <p14:creationId xmlns:p14="http://schemas.microsoft.com/office/powerpoint/2010/main" val="346332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1B4A0-209B-3230-F940-C6ACF065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интерфейса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428D7B-35A5-0FF8-B146-BCF1FCD0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12</a:t>
            </a:fld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736E20C-D02A-3832-2F6D-91047185A92F}"/>
              </a:ext>
            </a:extLst>
          </p:cNvPr>
          <p:cNvSpPr/>
          <p:nvPr/>
        </p:nvSpPr>
        <p:spPr>
          <a:xfrm>
            <a:off x="287865" y="5792197"/>
            <a:ext cx="1811868" cy="914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3A8D8-959C-BDD7-D852-50F6F528372E}"/>
              </a:ext>
            </a:extLst>
          </p:cNvPr>
          <p:cNvSpPr txBox="1"/>
          <p:nvPr/>
        </p:nvSpPr>
        <p:spPr>
          <a:xfrm>
            <a:off x="3623432" y="5799820"/>
            <a:ext cx="47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Рис. 11.  Внутренний интерфейс программы, позволяющий управлять основными параметрами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63AC70-C792-BCB8-B1C0-B958E1BC2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79" y="1024400"/>
            <a:ext cx="8360842" cy="470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3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4DEF28-3E8F-4C13-BFA4-C637353F7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П</a:t>
            </a:r>
            <a:r>
              <a:rPr lang="ru-RU" b="1" dirty="0" err="1"/>
              <a:t>одведение</a:t>
            </a:r>
            <a:r>
              <a:rPr lang="ru-RU" b="1" dirty="0"/>
              <a:t> итогов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9A6759-3500-4642-A0DB-AB9D5E8BEE18}"/>
              </a:ext>
            </a:extLst>
          </p:cNvPr>
          <p:cNvSpPr txBox="1"/>
          <p:nvPr/>
        </p:nvSpPr>
        <p:spPr>
          <a:xfrm>
            <a:off x="6489784" y="1454452"/>
            <a:ext cx="45125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Создан удобный интерфейс для 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  <a:p>
            <a:pPr algn="just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работы с программой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5313B7B-7437-4572-91FC-F2C8F660806E}"/>
              </a:ext>
            </a:extLst>
          </p:cNvPr>
          <p:cNvSpPr txBox="1"/>
          <p:nvPr/>
        </p:nvSpPr>
        <p:spPr>
          <a:xfrm>
            <a:off x="1284675" y="1411990"/>
            <a:ext cx="330961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Проанализированы схожие задачи и литература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2B8B09-BB52-488E-9564-175B4016F469}"/>
              </a:ext>
            </a:extLst>
          </p:cNvPr>
          <p:cNvSpPr txBox="1"/>
          <p:nvPr/>
        </p:nvSpPr>
        <p:spPr>
          <a:xfrm>
            <a:off x="1172430" y="2603797"/>
            <a:ext cx="400448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Получена развёртка внутренней поверхности труб со всех предоставленных видео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7229046-D48D-4843-ABB4-E263CDAEEF46}"/>
              </a:ext>
            </a:extLst>
          </p:cNvPr>
          <p:cNvSpPr txBox="1"/>
          <p:nvPr/>
        </p:nvSpPr>
        <p:spPr>
          <a:xfrm>
            <a:off x="1172430" y="4062394"/>
            <a:ext cx="389223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Найдена возможность улучшения качества изображения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115C3A-F8C1-423E-BD78-601F79435490}"/>
              </a:ext>
            </a:extLst>
          </p:cNvPr>
          <p:cNvSpPr txBox="1"/>
          <p:nvPr/>
        </p:nvSpPr>
        <p:spPr>
          <a:xfrm>
            <a:off x="6489784" y="2657295"/>
            <a:ext cx="43163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Разработан алгоритм 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  <a:p>
            <a:pPr algn="just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детектирования пыли</a:t>
            </a: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353F75B1-2E56-44A3-B072-42F19F9F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13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814CBD-1ED7-684F-3556-F62344B3F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9" y="1396896"/>
            <a:ext cx="648000" cy="64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DC0ACA-0289-C978-F288-6010E594B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5" y="2629781"/>
            <a:ext cx="648000" cy="64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962B82-5096-76D9-DEF5-4A9107D00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0" y="4134151"/>
            <a:ext cx="648000" cy="64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1E1498-641C-7F6C-53E2-DFCBF96DF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97" y="1545951"/>
            <a:ext cx="648000" cy="64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9DE544-EEE1-9F01-F4AD-11863F337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44" y="2717065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20">
            <a:extLst>
              <a:ext uri="{FF2B5EF4-FFF2-40B4-BE49-F238E27FC236}">
                <a16:creationId xmlns:a16="http://schemas.microsoft.com/office/drawing/2014/main" id="{5D5D1170-EE5E-0F82-F502-97B801474394}"/>
              </a:ext>
            </a:extLst>
          </p:cNvPr>
          <p:cNvSpPr/>
          <p:nvPr/>
        </p:nvSpPr>
        <p:spPr>
          <a:xfrm>
            <a:off x="8010816" y="1538696"/>
            <a:ext cx="4078187" cy="1140779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0">
            <a:extLst>
              <a:ext uri="{FF2B5EF4-FFF2-40B4-BE49-F238E27FC236}">
                <a16:creationId xmlns:a16="http://schemas.microsoft.com/office/drawing/2014/main" id="{D7568968-26B9-94A0-6D84-00EC3663A152}"/>
              </a:ext>
            </a:extLst>
          </p:cNvPr>
          <p:cNvSpPr/>
          <p:nvPr/>
        </p:nvSpPr>
        <p:spPr>
          <a:xfrm>
            <a:off x="8031777" y="4511385"/>
            <a:ext cx="4078187" cy="1140779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20">
            <a:extLst>
              <a:ext uri="{FF2B5EF4-FFF2-40B4-BE49-F238E27FC236}">
                <a16:creationId xmlns:a16="http://schemas.microsoft.com/office/drawing/2014/main" id="{685CE35A-F763-3862-330D-2AFEF95F9962}"/>
              </a:ext>
            </a:extLst>
          </p:cNvPr>
          <p:cNvSpPr/>
          <p:nvPr/>
        </p:nvSpPr>
        <p:spPr>
          <a:xfrm>
            <a:off x="-44808" y="4493024"/>
            <a:ext cx="4078187" cy="1140779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Направления дальнейшей работы</a:t>
            </a:r>
          </a:p>
        </p:txBody>
      </p:sp>
      <p:sp>
        <p:nvSpPr>
          <p:cNvPr id="73" name="Прямоугольник: скругленные углы 20">
            <a:extLst>
              <a:ext uri="{FF2B5EF4-FFF2-40B4-BE49-F238E27FC236}">
                <a16:creationId xmlns:a16="http://schemas.microsoft.com/office/drawing/2014/main" id="{D0EB5419-68F8-4283-B2C8-F3DA8B697C27}"/>
              </a:ext>
            </a:extLst>
          </p:cNvPr>
          <p:cNvSpPr/>
          <p:nvPr/>
        </p:nvSpPr>
        <p:spPr>
          <a:xfrm>
            <a:off x="-49124" y="1599536"/>
            <a:ext cx="4078187" cy="1140779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4" name="Freeform 5">
            <a:extLst>
              <a:ext uri="{FF2B5EF4-FFF2-40B4-BE49-F238E27FC236}">
                <a16:creationId xmlns:a16="http://schemas.microsoft.com/office/drawing/2014/main" id="{8352373A-08E9-4572-A647-3F54EB94C836}"/>
              </a:ext>
            </a:extLst>
          </p:cNvPr>
          <p:cNvSpPr>
            <a:spLocks/>
          </p:cNvSpPr>
          <p:nvPr/>
        </p:nvSpPr>
        <p:spPr bwMode="auto">
          <a:xfrm rot="2700000">
            <a:off x="4672688" y="3772934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AE819DA2-DE8F-47C2-933F-16CCF43F3DD6}"/>
              </a:ext>
            </a:extLst>
          </p:cNvPr>
          <p:cNvSpPr>
            <a:spLocks/>
          </p:cNvSpPr>
          <p:nvPr/>
        </p:nvSpPr>
        <p:spPr bwMode="auto">
          <a:xfrm rot="18900000">
            <a:off x="6310638" y="3804106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6" name="Freeform 5">
            <a:extLst>
              <a:ext uri="{FF2B5EF4-FFF2-40B4-BE49-F238E27FC236}">
                <a16:creationId xmlns:a16="http://schemas.microsoft.com/office/drawing/2014/main" id="{1DE3B663-B96D-492E-B4C9-85404167A693}"/>
              </a:ext>
            </a:extLst>
          </p:cNvPr>
          <p:cNvSpPr>
            <a:spLocks/>
          </p:cNvSpPr>
          <p:nvPr/>
        </p:nvSpPr>
        <p:spPr bwMode="auto">
          <a:xfrm rot="18900000" flipV="1">
            <a:off x="4672688" y="2308848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CE5B82D8-8E79-46F3-941C-04482DAF2DD2}"/>
              </a:ext>
            </a:extLst>
          </p:cNvPr>
          <p:cNvSpPr>
            <a:spLocks/>
          </p:cNvSpPr>
          <p:nvPr/>
        </p:nvSpPr>
        <p:spPr bwMode="auto">
          <a:xfrm rot="2700000" flipV="1">
            <a:off x="6247329" y="2302132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8" name="Rectangle 154">
            <a:extLst>
              <a:ext uri="{FF2B5EF4-FFF2-40B4-BE49-F238E27FC236}">
                <a16:creationId xmlns:a16="http://schemas.microsoft.com/office/drawing/2014/main" id="{471375A9-7174-4DA0-AA47-1229A41C549A}"/>
              </a:ext>
            </a:extLst>
          </p:cNvPr>
          <p:cNvSpPr/>
          <p:nvPr/>
        </p:nvSpPr>
        <p:spPr>
          <a:xfrm>
            <a:off x="5493902" y="4014352"/>
            <a:ext cx="210314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>
                <a:solidFill>
                  <a:srgbClr val="FFFFFF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79" name="Rectangle 161">
            <a:extLst>
              <a:ext uri="{FF2B5EF4-FFF2-40B4-BE49-F238E27FC236}">
                <a16:creationId xmlns:a16="http://schemas.microsoft.com/office/drawing/2014/main" id="{476C6992-050E-4044-B2CA-3DAABF951C21}"/>
              </a:ext>
            </a:extLst>
          </p:cNvPr>
          <p:cNvSpPr/>
          <p:nvPr/>
        </p:nvSpPr>
        <p:spPr>
          <a:xfrm>
            <a:off x="5446283" y="3202901"/>
            <a:ext cx="205505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>
                <a:solidFill>
                  <a:srgbClr val="FFFFFF"/>
                </a:solidFill>
                <a:cs typeface="Arial" panose="020B0604020202020204" pitchFamily="34" charset="0"/>
              </a:rPr>
              <a:t>*</a:t>
            </a:r>
          </a:p>
        </p:txBody>
      </p:sp>
      <p:sp>
        <p:nvSpPr>
          <p:cNvPr id="80" name="Rectangle 175">
            <a:extLst>
              <a:ext uri="{FF2B5EF4-FFF2-40B4-BE49-F238E27FC236}">
                <a16:creationId xmlns:a16="http://schemas.microsoft.com/office/drawing/2014/main" id="{1981C77D-72D0-4F85-B901-E9390E0442BC}"/>
              </a:ext>
            </a:extLst>
          </p:cNvPr>
          <p:cNvSpPr/>
          <p:nvPr/>
        </p:nvSpPr>
        <p:spPr>
          <a:xfrm>
            <a:off x="6284188" y="3202900"/>
            <a:ext cx="208710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 dirty="0">
                <a:solidFill>
                  <a:srgbClr val="FFFFFF"/>
                </a:solidFill>
                <a:cs typeface="Arial" panose="020B0604020202020204" pitchFamily="34" charset="0"/>
              </a:rPr>
              <a:t>K</a:t>
            </a:r>
          </a:p>
        </p:txBody>
      </p:sp>
      <p:sp>
        <p:nvSpPr>
          <p:cNvPr id="81" name="Объект 2">
            <a:extLst>
              <a:ext uri="{FF2B5EF4-FFF2-40B4-BE49-F238E27FC236}">
                <a16:creationId xmlns:a16="http://schemas.microsoft.com/office/drawing/2014/main" id="{A585D128-D5ED-4AFB-AC2C-EFC4948080E7}"/>
              </a:ext>
            </a:extLst>
          </p:cNvPr>
          <p:cNvSpPr txBox="1">
            <a:spLocks/>
          </p:cNvSpPr>
          <p:nvPr/>
        </p:nvSpPr>
        <p:spPr>
          <a:xfrm>
            <a:off x="688606" y="1777883"/>
            <a:ext cx="2533176" cy="775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2800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Количественный подсчёт пыли</a:t>
            </a:r>
          </a:p>
        </p:txBody>
      </p:sp>
      <p:sp>
        <p:nvSpPr>
          <p:cNvPr id="82" name="Объект 2">
            <a:extLst>
              <a:ext uri="{FF2B5EF4-FFF2-40B4-BE49-F238E27FC236}">
                <a16:creationId xmlns:a16="http://schemas.microsoft.com/office/drawing/2014/main" id="{25870D52-1D8A-4B51-A94C-DD947371DCC6}"/>
              </a:ext>
            </a:extLst>
          </p:cNvPr>
          <p:cNvSpPr txBox="1">
            <a:spLocks/>
          </p:cNvSpPr>
          <p:nvPr/>
        </p:nvSpPr>
        <p:spPr>
          <a:xfrm>
            <a:off x="8103537" y="1537428"/>
            <a:ext cx="4192373" cy="1163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2800" dirty="0" err="1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И</a:t>
            </a:r>
            <a:r>
              <a:rPr lang="ru-RU" sz="2800" dirty="0" err="1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спользование</a:t>
            </a:r>
            <a:r>
              <a:rPr lang="ru-RU" sz="2800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 другого алгоритма получения изображения </a:t>
            </a:r>
          </a:p>
        </p:txBody>
      </p:sp>
      <p:sp>
        <p:nvSpPr>
          <p:cNvPr id="84" name="Oval 160">
            <a:extLst>
              <a:ext uri="{FF2B5EF4-FFF2-40B4-BE49-F238E27FC236}">
                <a16:creationId xmlns:a16="http://schemas.microsoft.com/office/drawing/2014/main" id="{10E228D6-2845-4A1C-9E20-7F20841CE66A}"/>
              </a:ext>
            </a:extLst>
          </p:cNvPr>
          <p:cNvSpPr/>
          <p:nvPr/>
        </p:nvSpPr>
        <p:spPr>
          <a:xfrm rot="18900000" flipV="1">
            <a:off x="3805687" y="1531119"/>
            <a:ext cx="1319788" cy="1319787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5" name="Oval 174">
            <a:extLst>
              <a:ext uri="{FF2B5EF4-FFF2-40B4-BE49-F238E27FC236}">
                <a16:creationId xmlns:a16="http://schemas.microsoft.com/office/drawing/2014/main" id="{8B0F6E0F-8230-4495-8AFE-5C12FFFAB798}"/>
              </a:ext>
            </a:extLst>
          </p:cNvPr>
          <p:cNvSpPr/>
          <p:nvPr/>
        </p:nvSpPr>
        <p:spPr>
          <a:xfrm rot="2700000" flipV="1">
            <a:off x="6825056" y="1531118"/>
            <a:ext cx="1319788" cy="1319788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6" name="Oval 153">
            <a:extLst>
              <a:ext uri="{FF2B5EF4-FFF2-40B4-BE49-F238E27FC236}">
                <a16:creationId xmlns:a16="http://schemas.microsoft.com/office/drawing/2014/main" id="{94BD837D-563A-42BA-A7DC-8BE8F851A50E}"/>
              </a:ext>
            </a:extLst>
          </p:cNvPr>
          <p:cNvSpPr/>
          <p:nvPr/>
        </p:nvSpPr>
        <p:spPr>
          <a:xfrm rot="2700000">
            <a:off x="3797591" y="4447987"/>
            <a:ext cx="1319788" cy="1319787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7" name="Oval 159">
            <a:extLst>
              <a:ext uri="{FF2B5EF4-FFF2-40B4-BE49-F238E27FC236}">
                <a16:creationId xmlns:a16="http://schemas.microsoft.com/office/drawing/2014/main" id="{741D120E-03CD-4E4D-9DF5-765782B60525}"/>
              </a:ext>
            </a:extLst>
          </p:cNvPr>
          <p:cNvSpPr/>
          <p:nvPr/>
        </p:nvSpPr>
        <p:spPr>
          <a:xfrm rot="18900000" flipV="1">
            <a:off x="4891792" y="2525817"/>
            <a:ext cx="2267736" cy="2267736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sx="1000" sy="1000" algn="ctr" rotWithShape="0">
              <a:schemeClr val="bg1">
                <a:lumMod val="85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8" name="Oval 167">
            <a:extLst>
              <a:ext uri="{FF2B5EF4-FFF2-40B4-BE49-F238E27FC236}">
                <a16:creationId xmlns:a16="http://schemas.microsoft.com/office/drawing/2014/main" id="{D90140E9-2525-48C3-A3F0-8D4C8791114D}"/>
              </a:ext>
            </a:extLst>
          </p:cNvPr>
          <p:cNvSpPr/>
          <p:nvPr/>
        </p:nvSpPr>
        <p:spPr>
          <a:xfrm rot="18900000">
            <a:off x="6888058" y="4456785"/>
            <a:ext cx="1319788" cy="1319788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89" name="Group 2">
            <a:extLst>
              <a:ext uri="{FF2B5EF4-FFF2-40B4-BE49-F238E27FC236}">
                <a16:creationId xmlns:a16="http://schemas.microsoft.com/office/drawing/2014/main" id="{BE422866-EC49-4A79-A2F6-463ABAFDF339}"/>
              </a:ext>
            </a:extLst>
          </p:cNvPr>
          <p:cNvGrpSpPr/>
          <p:nvPr/>
        </p:nvGrpSpPr>
        <p:grpSpPr>
          <a:xfrm>
            <a:off x="4520700" y="2133790"/>
            <a:ext cx="3008787" cy="3008787"/>
            <a:chOff x="4520700" y="2226425"/>
            <a:chExt cx="3008787" cy="3008787"/>
          </a:xfrm>
        </p:grpSpPr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C5809F27-0890-4640-A29B-8CA535324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0700" y="2226425"/>
              <a:ext cx="3008787" cy="3008787"/>
            </a:xfrm>
            <a:custGeom>
              <a:avLst/>
              <a:gdLst>
                <a:gd name="T0" fmla="*/ 598 w 1645"/>
                <a:gd name="T1" fmla="*/ 1611 h 1645"/>
                <a:gd name="T2" fmla="*/ 820 w 1645"/>
                <a:gd name="T3" fmla="*/ 1637 h 1645"/>
                <a:gd name="T4" fmla="*/ 840 w 1645"/>
                <a:gd name="T5" fmla="*/ 1628 h 1645"/>
                <a:gd name="T6" fmla="*/ 978 w 1645"/>
                <a:gd name="T7" fmla="*/ 1613 h 1645"/>
                <a:gd name="T8" fmla="*/ 982 w 1645"/>
                <a:gd name="T9" fmla="*/ 1629 h 1645"/>
                <a:gd name="T10" fmla="*/ 581 w 1645"/>
                <a:gd name="T11" fmla="*/ 1591 h 1645"/>
                <a:gd name="T12" fmla="*/ 548 w 1645"/>
                <a:gd name="T13" fmla="*/ 1598 h 1645"/>
                <a:gd name="T14" fmla="*/ 466 w 1645"/>
                <a:gd name="T15" fmla="*/ 1545 h 1645"/>
                <a:gd name="T16" fmla="*/ 1092 w 1645"/>
                <a:gd name="T17" fmla="*/ 1590 h 1645"/>
                <a:gd name="T18" fmla="*/ 1100 w 1645"/>
                <a:gd name="T19" fmla="*/ 1596 h 1645"/>
                <a:gd name="T20" fmla="*/ 1304 w 1645"/>
                <a:gd name="T21" fmla="*/ 1469 h 1645"/>
                <a:gd name="T22" fmla="*/ 342 w 1645"/>
                <a:gd name="T23" fmla="*/ 1488 h 1645"/>
                <a:gd name="T24" fmla="*/ 342 w 1645"/>
                <a:gd name="T25" fmla="*/ 1488 h 1645"/>
                <a:gd name="T26" fmla="*/ 166 w 1645"/>
                <a:gd name="T27" fmla="*/ 1318 h 1645"/>
                <a:gd name="T28" fmla="*/ 253 w 1645"/>
                <a:gd name="T29" fmla="*/ 1392 h 1645"/>
                <a:gd name="T30" fmla="*/ 1326 w 1645"/>
                <a:gd name="T31" fmla="*/ 1452 h 1645"/>
                <a:gd name="T32" fmla="*/ 1347 w 1645"/>
                <a:gd name="T33" fmla="*/ 1434 h 1645"/>
                <a:gd name="T34" fmla="*/ 1358 w 1645"/>
                <a:gd name="T35" fmla="*/ 1447 h 1645"/>
                <a:gd name="T36" fmla="*/ 163 w 1645"/>
                <a:gd name="T37" fmla="*/ 1285 h 1645"/>
                <a:gd name="T38" fmla="*/ 42 w 1645"/>
                <a:gd name="T39" fmla="*/ 1081 h 1645"/>
                <a:gd name="T40" fmla="*/ 141 w 1645"/>
                <a:gd name="T41" fmla="*/ 1275 h 1645"/>
                <a:gd name="T42" fmla="*/ 1508 w 1645"/>
                <a:gd name="T43" fmla="*/ 1270 h 1645"/>
                <a:gd name="T44" fmla="*/ 1597 w 1645"/>
                <a:gd name="T45" fmla="*/ 1043 h 1645"/>
                <a:gd name="T46" fmla="*/ 1530 w 1645"/>
                <a:gd name="T47" fmla="*/ 1242 h 1645"/>
                <a:gd name="T48" fmla="*/ 49 w 1645"/>
                <a:gd name="T49" fmla="*/ 1056 h 1645"/>
                <a:gd name="T50" fmla="*/ 1 w 1645"/>
                <a:gd name="T51" fmla="*/ 818 h 1645"/>
                <a:gd name="T52" fmla="*/ 25 w 1645"/>
                <a:gd name="T53" fmla="*/ 929 h 1645"/>
                <a:gd name="T54" fmla="*/ 1604 w 1645"/>
                <a:gd name="T55" fmla="*/ 1016 h 1645"/>
                <a:gd name="T56" fmla="*/ 1619 w 1645"/>
                <a:gd name="T57" fmla="*/ 940 h 1645"/>
                <a:gd name="T58" fmla="*/ 1645 w 1645"/>
                <a:gd name="T59" fmla="*/ 823 h 1645"/>
                <a:gd name="T60" fmla="*/ 3 w 1645"/>
                <a:gd name="T61" fmla="*/ 795 h 1645"/>
                <a:gd name="T62" fmla="*/ 11 w 1645"/>
                <a:gd name="T63" fmla="*/ 769 h 1645"/>
                <a:gd name="T64" fmla="*/ 46 w 1645"/>
                <a:gd name="T65" fmla="*/ 554 h 1645"/>
                <a:gd name="T66" fmla="*/ 1634 w 1645"/>
                <a:gd name="T67" fmla="*/ 763 h 1645"/>
                <a:gd name="T68" fmla="*/ 1642 w 1645"/>
                <a:gd name="T69" fmla="*/ 754 h 1645"/>
                <a:gd name="T70" fmla="*/ 1611 w 1645"/>
                <a:gd name="T71" fmla="*/ 620 h 1645"/>
                <a:gd name="T72" fmla="*/ 1547 w 1645"/>
                <a:gd name="T73" fmla="*/ 472 h 1645"/>
                <a:gd name="T74" fmla="*/ 1592 w 1645"/>
                <a:gd name="T75" fmla="*/ 566 h 1645"/>
                <a:gd name="T76" fmla="*/ 72 w 1645"/>
                <a:gd name="T77" fmla="*/ 533 h 1645"/>
                <a:gd name="T78" fmla="*/ 96 w 1645"/>
                <a:gd name="T79" fmla="*/ 438 h 1645"/>
                <a:gd name="T80" fmla="*/ 82 w 1645"/>
                <a:gd name="T81" fmla="*/ 507 h 1645"/>
                <a:gd name="T82" fmla="*/ 1546 w 1645"/>
                <a:gd name="T83" fmla="*/ 451 h 1645"/>
                <a:gd name="T84" fmla="*/ 1397 w 1645"/>
                <a:gd name="T85" fmla="*/ 246 h 1645"/>
                <a:gd name="T86" fmla="*/ 198 w 1645"/>
                <a:gd name="T87" fmla="*/ 310 h 1645"/>
                <a:gd name="T88" fmla="*/ 198 w 1645"/>
                <a:gd name="T89" fmla="*/ 310 h 1645"/>
                <a:gd name="T90" fmla="*/ 370 w 1645"/>
                <a:gd name="T91" fmla="*/ 137 h 1645"/>
                <a:gd name="T92" fmla="*/ 223 w 1645"/>
                <a:gd name="T93" fmla="*/ 286 h 1645"/>
                <a:gd name="T94" fmla="*/ 1391 w 1645"/>
                <a:gd name="T95" fmla="*/ 232 h 1645"/>
                <a:gd name="T96" fmla="*/ 1180 w 1645"/>
                <a:gd name="T97" fmla="*/ 99 h 1645"/>
                <a:gd name="T98" fmla="*/ 1361 w 1645"/>
                <a:gd name="T99" fmla="*/ 222 h 1645"/>
                <a:gd name="T100" fmla="*/ 398 w 1645"/>
                <a:gd name="T101" fmla="*/ 137 h 1645"/>
                <a:gd name="T102" fmla="*/ 614 w 1645"/>
                <a:gd name="T103" fmla="*/ 28 h 1645"/>
                <a:gd name="T104" fmla="*/ 423 w 1645"/>
                <a:gd name="T105" fmla="*/ 123 h 1645"/>
                <a:gd name="T106" fmla="*/ 1163 w 1645"/>
                <a:gd name="T107" fmla="*/ 92 h 1645"/>
                <a:gd name="T108" fmla="*/ 928 w 1645"/>
                <a:gd name="T109" fmla="*/ 16 h 1645"/>
                <a:gd name="T110" fmla="*/ 635 w 1645"/>
                <a:gd name="T111" fmla="*/ 31 h 1645"/>
                <a:gd name="T112" fmla="*/ 664 w 1645"/>
                <a:gd name="T113" fmla="*/ 19 h 1645"/>
                <a:gd name="T114" fmla="*/ 767 w 1645"/>
                <a:gd name="T115" fmla="*/ 20 h 1645"/>
                <a:gd name="T116" fmla="*/ 899 w 1645"/>
                <a:gd name="T117" fmla="*/ 13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5" h="1645">
                  <a:moveTo>
                    <a:pt x="812" y="1645"/>
                  </a:moveTo>
                  <a:cubicBezTo>
                    <a:pt x="812" y="1645"/>
                    <a:pt x="812" y="1645"/>
                    <a:pt x="812" y="1645"/>
                  </a:cubicBezTo>
                  <a:cubicBezTo>
                    <a:pt x="782" y="1645"/>
                    <a:pt x="752" y="1643"/>
                    <a:pt x="722" y="1639"/>
                  </a:cubicBezTo>
                  <a:cubicBezTo>
                    <a:pt x="721" y="1639"/>
                    <a:pt x="721" y="1639"/>
                    <a:pt x="721" y="1639"/>
                  </a:cubicBezTo>
                  <a:cubicBezTo>
                    <a:pt x="719" y="1639"/>
                    <a:pt x="717" y="1638"/>
                    <a:pt x="715" y="1638"/>
                  </a:cubicBezTo>
                  <a:cubicBezTo>
                    <a:pt x="677" y="1633"/>
                    <a:pt x="640" y="1625"/>
                    <a:pt x="603" y="1615"/>
                  </a:cubicBezTo>
                  <a:cubicBezTo>
                    <a:pt x="601" y="1614"/>
                    <a:pt x="599" y="1613"/>
                    <a:pt x="598" y="1611"/>
                  </a:cubicBezTo>
                  <a:cubicBezTo>
                    <a:pt x="597" y="1609"/>
                    <a:pt x="596" y="1607"/>
                    <a:pt x="597" y="1605"/>
                  </a:cubicBezTo>
                  <a:cubicBezTo>
                    <a:pt x="598" y="1600"/>
                    <a:pt x="603" y="1597"/>
                    <a:pt x="607" y="1599"/>
                  </a:cubicBezTo>
                  <a:cubicBezTo>
                    <a:pt x="643" y="1609"/>
                    <a:pt x="680" y="1616"/>
                    <a:pt x="717" y="1621"/>
                  </a:cubicBezTo>
                  <a:cubicBezTo>
                    <a:pt x="719" y="1622"/>
                    <a:pt x="722" y="1622"/>
                    <a:pt x="724" y="1622"/>
                  </a:cubicBezTo>
                  <a:cubicBezTo>
                    <a:pt x="753" y="1626"/>
                    <a:pt x="783" y="1628"/>
                    <a:pt x="812" y="1628"/>
                  </a:cubicBezTo>
                  <a:cubicBezTo>
                    <a:pt x="814" y="1628"/>
                    <a:pt x="816" y="1629"/>
                    <a:pt x="818" y="1631"/>
                  </a:cubicBezTo>
                  <a:cubicBezTo>
                    <a:pt x="819" y="1632"/>
                    <a:pt x="820" y="1634"/>
                    <a:pt x="820" y="1637"/>
                  </a:cubicBezTo>
                  <a:cubicBezTo>
                    <a:pt x="820" y="1641"/>
                    <a:pt x="816" y="1645"/>
                    <a:pt x="812" y="1645"/>
                  </a:cubicBezTo>
                  <a:close/>
                  <a:moveTo>
                    <a:pt x="840" y="1645"/>
                  </a:moveTo>
                  <a:cubicBezTo>
                    <a:pt x="840" y="1645"/>
                    <a:pt x="840" y="1645"/>
                    <a:pt x="840" y="1645"/>
                  </a:cubicBezTo>
                  <a:cubicBezTo>
                    <a:pt x="835" y="1645"/>
                    <a:pt x="832" y="1641"/>
                    <a:pt x="831" y="1637"/>
                  </a:cubicBezTo>
                  <a:cubicBezTo>
                    <a:pt x="831" y="1634"/>
                    <a:pt x="832" y="1632"/>
                    <a:pt x="834" y="1631"/>
                  </a:cubicBezTo>
                  <a:cubicBezTo>
                    <a:pt x="835" y="1629"/>
                    <a:pt x="838" y="1628"/>
                    <a:pt x="840" y="1628"/>
                  </a:cubicBezTo>
                  <a:cubicBezTo>
                    <a:pt x="840" y="1628"/>
                    <a:pt x="840" y="1628"/>
                    <a:pt x="840" y="1628"/>
                  </a:cubicBezTo>
                  <a:cubicBezTo>
                    <a:pt x="845" y="1628"/>
                    <a:pt x="848" y="1632"/>
                    <a:pt x="848" y="1636"/>
                  </a:cubicBezTo>
                  <a:cubicBezTo>
                    <a:pt x="849" y="1641"/>
                    <a:pt x="845" y="1645"/>
                    <a:pt x="840" y="1645"/>
                  </a:cubicBezTo>
                  <a:close/>
                  <a:moveTo>
                    <a:pt x="868" y="1644"/>
                  </a:moveTo>
                  <a:cubicBezTo>
                    <a:pt x="864" y="1644"/>
                    <a:pt x="860" y="1640"/>
                    <a:pt x="860" y="1636"/>
                  </a:cubicBezTo>
                  <a:cubicBezTo>
                    <a:pt x="860" y="1634"/>
                    <a:pt x="860" y="1631"/>
                    <a:pt x="862" y="1630"/>
                  </a:cubicBezTo>
                  <a:cubicBezTo>
                    <a:pt x="863" y="1628"/>
                    <a:pt x="865" y="1627"/>
                    <a:pt x="868" y="1627"/>
                  </a:cubicBezTo>
                  <a:cubicBezTo>
                    <a:pt x="905" y="1625"/>
                    <a:pt x="942" y="1620"/>
                    <a:pt x="978" y="1613"/>
                  </a:cubicBezTo>
                  <a:cubicBezTo>
                    <a:pt x="978" y="1613"/>
                    <a:pt x="979" y="1613"/>
                    <a:pt x="979" y="1613"/>
                  </a:cubicBezTo>
                  <a:cubicBezTo>
                    <a:pt x="997" y="1609"/>
                    <a:pt x="1015" y="1605"/>
                    <a:pt x="1033" y="1600"/>
                  </a:cubicBezTo>
                  <a:cubicBezTo>
                    <a:pt x="1045" y="1597"/>
                    <a:pt x="1058" y="1593"/>
                    <a:pt x="1071" y="1589"/>
                  </a:cubicBezTo>
                  <a:cubicBezTo>
                    <a:pt x="1075" y="1587"/>
                    <a:pt x="1080" y="1590"/>
                    <a:pt x="1081" y="1594"/>
                  </a:cubicBezTo>
                  <a:cubicBezTo>
                    <a:pt x="1083" y="1599"/>
                    <a:pt x="1080" y="1603"/>
                    <a:pt x="1076" y="1605"/>
                  </a:cubicBezTo>
                  <a:cubicBezTo>
                    <a:pt x="1063" y="1609"/>
                    <a:pt x="1050" y="1613"/>
                    <a:pt x="1037" y="1616"/>
                  </a:cubicBezTo>
                  <a:cubicBezTo>
                    <a:pt x="1019" y="1621"/>
                    <a:pt x="1000" y="1626"/>
                    <a:pt x="982" y="1629"/>
                  </a:cubicBezTo>
                  <a:cubicBezTo>
                    <a:pt x="945" y="1637"/>
                    <a:pt x="907" y="1642"/>
                    <a:pt x="869" y="1644"/>
                  </a:cubicBezTo>
                  <a:cubicBezTo>
                    <a:pt x="869" y="1644"/>
                    <a:pt x="868" y="1644"/>
                    <a:pt x="868" y="1644"/>
                  </a:cubicBezTo>
                  <a:close/>
                  <a:moveTo>
                    <a:pt x="578" y="1607"/>
                  </a:moveTo>
                  <a:cubicBezTo>
                    <a:pt x="577" y="1607"/>
                    <a:pt x="576" y="1607"/>
                    <a:pt x="575" y="1607"/>
                  </a:cubicBezTo>
                  <a:cubicBezTo>
                    <a:pt x="573" y="1606"/>
                    <a:pt x="571" y="1605"/>
                    <a:pt x="570" y="1603"/>
                  </a:cubicBezTo>
                  <a:cubicBezTo>
                    <a:pt x="569" y="1601"/>
                    <a:pt x="569" y="1598"/>
                    <a:pt x="570" y="1596"/>
                  </a:cubicBezTo>
                  <a:cubicBezTo>
                    <a:pt x="571" y="1592"/>
                    <a:pt x="576" y="1589"/>
                    <a:pt x="581" y="1591"/>
                  </a:cubicBezTo>
                  <a:cubicBezTo>
                    <a:pt x="582" y="1591"/>
                    <a:pt x="582" y="1591"/>
                    <a:pt x="582" y="1591"/>
                  </a:cubicBezTo>
                  <a:cubicBezTo>
                    <a:pt x="582" y="1591"/>
                    <a:pt x="582" y="1591"/>
                    <a:pt x="582" y="1591"/>
                  </a:cubicBezTo>
                  <a:cubicBezTo>
                    <a:pt x="583" y="1592"/>
                    <a:pt x="585" y="1593"/>
                    <a:pt x="586" y="1595"/>
                  </a:cubicBezTo>
                  <a:cubicBezTo>
                    <a:pt x="587" y="1597"/>
                    <a:pt x="587" y="1599"/>
                    <a:pt x="586" y="1601"/>
                  </a:cubicBezTo>
                  <a:cubicBezTo>
                    <a:pt x="585" y="1605"/>
                    <a:pt x="582" y="1607"/>
                    <a:pt x="578" y="1607"/>
                  </a:cubicBezTo>
                  <a:close/>
                  <a:moveTo>
                    <a:pt x="551" y="1598"/>
                  </a:moveTo>
                  <a:cubicBezTo>
                    <a:pt x="550" y="1598"/>
                    <a:pt x="549" y="1598"/>
                    <a:pt x="548" y="1598"/>
                  </a:cubicBezTo>
                  <a:cubicBezTo>
                    <a:pt x="518" y="1587"/>
                    <a:pt x="488" y="1574"/>
                    <a:pt x="459" y="1560"/>
                  </a:cubicBezTo>
                  <a:cubicBezTo>
                    <a:pt x="446" y="1554"/>
                    <a:pt x="434" y="1547"/>
                    <a:pt x="422" y="1540"/>
                  </a:cubicBezTo>
                  <a:cubicBezTo>
                    <a:pt x="401" y="1529"/>
                    <a:pt x="380" y="1516"/>
                    <a:pt x="360" y="1502"/>
                  </a:cubicBezTo>
                  <a:cubicBezTo>
                    <a:pt x="356" y="1500"/>
                    <a:pt x="355" y="1495"/>
                    <a:pt x="358" y="1491"/>
                  </a:cubicBezTo>
                  <a:cubicBezTo>
                    <a:pt x="361" y="1487"/>
                    <a:pt x="366" y="1486"/>
                    <a:pt x="370" y="1488"/>
                  </a:cubicBezTo>
                  <a:cubicBezTo>
                    <a:pt x="389" y="1502"/>
                    <a:pt x="410" y="1514"/>
                    <a:pt x="430" y="1526"/>
                  </a:cubicBezTo>
                  <a:cubicBezTo>
                    <a:pt x="442" y="1532"/>
                    <a:pt x="454" y="1539"/>
                    <a:pt x="466" y="1545"/>
                  </a:cubicBezTo>
                  <a:cubicBezTo>
                    <a:pt x="466" y="1545"/>
                    <a:pt x="466" y="1545"/>
                    <a:pt x="466" y="1545"/>
                  </a:cubicBezTo>
                  <a:cubicBezTo>
                    <a:pt x="495" y="1559"/>
                    <a:pt x="524" y="1571"/>
                    <a:pt x="554" y="1582"/>
                  </a:cubicBezTo>
                  <a:cubicBezTo>
                    <a:pt x="558" y="1583"/>
                    <a:pt x="561" y="1588"/>
                    <a:pt x="559" y="1593"/>
                  </a:cubicBezTo>
                  <a:cubicBezTo>
                    <a:pt x="558" y="1596"/>
                    <a:pt x="555" y="1598"/>
                    <a:pt x="551" y="1598"/>
                  </a:cubicBezTo>
                  <a:close/>
                  <a:moveTo>
                    <a:pt x="1100" y="1596"/>
                  </a:moveTo>
                  <a:cubicBezTo>
                    <a:pt x="1100" y="1596"/>
                    <a:pt x="1100" y="1596"/>
                    <a:pt x="1100" y="1596"/>
                  </a:cubicBezTo>
                  <a:cubicBezTo>
                    <a:pt x="1097" y="1596"/>
                    <a:pt x="1093" y="1594"/>
                    <a:pt x="1092" y="1590"/>
                  </a:cubicBezTo>
                  <a:cubicBezTo>
                    <a:pt x="1091" y="1588"/>
                    <a:pt x="1091" y="1586"/>
                    <a:pt x="1092" y="1584"/>
                  </a:cubicBezTo>
                  <a:cubicBezTo>
                    <a:pt x="1093" y="1582"/>
                    <a:pt x="1095" y="1580"/>
                    <a:pt x="1097" y="1580"/>
                  </a:cubicBezTo>
                  <a:cubicBezTo>
                    <a:pt x="1098" y="1580"/>
                    <a:pt x="1098" y="1580"/>
                    <a:pt x="1098" y="1580"/>
                  </a:cubicBezTo>
                  <a:cubicBezTo>
                    <a:pt x="1098" y="1580"/>
                    <a:pt x="1098" y="1580"/>
                    <a:pt x="1098" y="1580"/>
                  </a:cubicBezTo>
                  <a:cubicBezTo>
                    <a:pt x="1102" y="1578"/>
                    <a:pt x="1107" y="1581"/>
                    <a:pt x="1108" y="1585"/>
                  </a:cubicBezTo>
                  <a:cubicBezTo>
                    <a:pt x="1110" y="1589"/>
                    <a:pt x="1107" y="1594"/>
                    <a:pt x="1103" y="1596"/>
                  </a:cubicBezTo>
                  <a:cubicBezTo>
                    <a:pt x="1102" y="1596"/>
                    <a:pt x="1101" y="1596"/>
                    <a:pt x="1100" y="1596"/>
                  </a:cubicBezTo>
                  <a:close/>
                  <a:moveTo>
                    <a:pt x="1127" y="1586"/>
                  </a:moveTo>
                  <a:cubicBezTo>
                    <a:pt x="1123" y="1586"/>
                    <a:pt x="1120" y="1584"/>
                    <a:pt x="1119" y="1581"/>
                  </a:cubicBezTo>
                  <a:cubicBezTo>
                    <a:pt x="1118" y="1579"/>
                    <a:pt x="1118" y="1576"/>
                    <a:pt x="1119" y="1574"/>
                  </a:cubicBezTo>
                  <a:cubicBezTo>
                    <a:pt x="1120" y="1572"/>
                    <a:pt x="1121" y="1570"/>
                    <a:pt x="1123" y="1570"/>
                  </a:cubicBezTo>
                  <a:cubicBezTo>
                    <a:pt x="1158" y="1556"/>
                    <a:pt x="1192" y="1539"/>
                    <a:pt x="1224" y="1521"/>
                  </a:cubicBezTo>
                  <a:cubicBezTo>
                    <a:pt x="1224" y="1521"/>
                    <a:pt x="1224" y="1521"/>
                    <a:pt x="1224" y="1521"/>
                  </a:cubicBezTo>
                  <a:cubicBezTo>
                    <a:pt x="1252" y="1505"/>
                    <a:pt x="1278" y="1488"/>
                    <a:pt x="1304" y="1469"/>
                  </a:cubicBezTo>
                  <a:cubicBezTo>
                    <a:pt x="1307" y="1466"/>
                    <a:pt x="1313" y="1467"/>
                    <a:pt x="1316" y="1471"/>
                  </a:cubicBezTo>
                  <a:cubicBezTo>
                    <a:pt x="1318" y="1474"/>
                    <a:pt x="1318" y="1480"/>
                    <a:pt x="1314" y="1482"/>
                  </a:cubicBezTo>
                  <a:cubicBezTo>
                    <a:pt x="1288" y="1502"/>
                    <a:pt x="1261" y="1520"/>
                    <a:pt x="1233" y="1536"/>
                  </a:cubicBezTo>
                  <a:cubicBezTo>
                    <a:pt x="1200" y="1554"/>
                    <a:pt x="1165" y="1571"/>
                    <a:pt x="1130" y="1585"/>
                  </a:cubicBezTo>
                  <a:cubicBezTo>
                    <a:pt x="1130" y="1585"/>
                    <a:pt x="1130" y="1585"/>
                    <a:pt x="1130" y="1585"/>
                  </a:cubicBezTo>
                  <a:cubicBezTo>
                    <a:pt x="1129" y="1586"/>
                    <a:pt x="1128" y="1586"/>
                    <a:pt x="1127" y="1586"/>
                  </a:cubicBezTo>
                  <a:close/>
                  <a:moveTo>
                    <a:pt x="342" y="1488"/>
                  </a:moveTo>
                  <a:cubicBezTo>
                    <a:pt x="340" y="1488"/>
                    <a:pt x="338" y="1487"/>
                    <a:pt x="337" y="1486"/>
                  </a:cubicBezTo>
                  <a:cubicBezTo>
                    <a:pt x="337" y="1486"/>
                    <a:pt x="337" y="1486"/>
                    <a:pt x="337" y="1486"/>
                  </a:cubicBezTo>
                  <a:cubicBezTo>
                    <a:pt x="335" y="1485"/>
                    <a:pt x="334" y="1483"/>
                    <a:pt x="333" y="1480"/>
                  </a:cubicBezTo>
                  <a:cubicBezTo>
                    <a:pt x="333" y="1478"/>
                    <a:pt x="334" y="1476"/>
                    <a:pt x="335" y="1474"/>
                  </a:cubicBezTo>
                  <a:cubicBezTo>
                    <a:pt x="338" y="1470"/>
                    <a:pt x="343" y="1470"/>
                    <a:pt x="347" y="1472"/>
                  </a:cubicBezTo>
                  <a:cubicBezTo>
                    <a:pt x="351" y="1475"/>
                    <a:pt x="351" y="1480"/>
                    <a:pt x="349" y="1484"/>
                  </a:cubicBezTo>
                  <a:cubicBezTo>
                    <a:pt x="347" y="1486"/>
                    <a:pt x="345" y="1488"/>
                    <a:pt x="342" y="1488"/>
                  </a:cubicBezTo>
                  <a:close/>
                  <a:moveTo>
                    <a:pt x="319" y="1471"/>
                  </a:moveTo>
                  <a:cubicBezTo>
                    <a:pt x="317" y="1471"/>
                    <a:pt x="316" y="1470"/>
                    <a:pt x="314" y="1469"/>
                  </a:cubicBezTo>
                  <a:cubicBezTo>
                    <a:pt x="289" y="1449"/>
                    <a:pt x="264" y="1427"/>
                    <a:pt x="242" y="1404"/>
                  </a:cubicBezTo>
                  <a:cubicBezTo>
                    <a:pt x="241" y="1404"/>
                    <a:pt x="241" y="1404"/>
                    <a:pt x="241" y="1404"/>
                  </a:cubicBezTo>
                  <a:cubicBezTo>
                    <a:pt x="241" y="1404"/>
                    <a:pt x="241" y="1404"/>
                    <a:pt x="241" y="1404"/>
                  </a:cubicBezTo>
                  <a:cubicBezTo>
                    <a:pt x="220" y="1383"/>
                    <a:pt x="199" y="1360"/>
                    <a:pt x="180" y="1336"/>
                  </a:cubicBezTo>
                  <a:cubicBezTo>
                    <a:pt x="176" y="1330"/>
                    <a:pt x="171" y="1324"/>
                    <a:pt x="166" y="1318"/>
                  </a:cubicBezTo>
                  <a:cubicBezTo>
                    <a:pt x="166" y="1318"/>
                    <a:pt x="166" y="1318"/>
                    <a:pt x="166" y="1318"/>
                  </a:cubicBezTo>
                  <a:cubicBezTo>
                    <a:pt x="165" y="1316"/>
                    <a:pt x="164" y="1314"/>
                    <a:pt x="165" y="1312"/>
                  </a:cubicBezTo>
                  <a:cubicBezTo>
                    <a:pt x="165" y="1310"/>
                    <a:pt x="166" y="1308"/>
                    <a:pt x="168" y="1306"/>
                  </a:cubicBezTo>
                  <a:cubicBezTo>
                    <a:pt x="172" y="1304"/>
                    <a:pt x="177" y="1304"/>
                    <a:pt x="180" y="1308"/>
                  </a:cubicBezTo>
                  <a:cubicBezTo>
                    <a:pt x="184" y="1314"/>
                    <a:pt x="189" y="1320"/>
                    <a:pt x="194" y="1325"/>
                  </a:cubicBezTo>
                  <a:cubicBezTo>
                    <a:pt x="212" y="1349"/>
                    <a:pt x="232" y="1371"/>
                    <a:pt x="253" y="1392"/>
                  </a:cubicBezTo>
                  <a:cubicBezTo>
                    <a:pt x="253" y="1392"/>
                    <a:pt x="253" y="1392"/>
                    <a:pt x="253" y="1392"/>
                  </a:cubicBezTo>
                  <a:cubicBezTo>
                    <a:pt x="276" y="1415"/>
                    <a:pt x="300" y="1436"/>
                    <a:pt x="325" y="1455"/>
                  </a:cubicBezTo>
                  <a:cubicBezTo>
                    <a:pt x="328" y="1458"/>
                    <a:pt x="329" y="1464"/>
                    <a:pt x="326" y="1467"/>
                  </a:cubicBezTo>
                  <a:cubicBezTo>
                    <a:pt x="324" y="1469"/>
                    <a:pt x="322" y="1471"/>
                    <a:pt x="319" y="1471"/>
                  </a:cubicBezTo>
                  <a:close/>
                  <a:moveTo>
                    <a:pt x="1331" y="1467"/>
                  </a:moveTo>
                  <a:cubicBezTo>
                    <a:pt x="1329" y="1467"/>
                    <a:pt x="1326" y="1466"/>
                    <a:pt x="1324" y="1464"/>
                  </a:cubicBezTo>
                  <a:cubicBezTo>
                    <a:pt x="1323" y="1462"/>
                    <a:pt x="1322" y="1460"/>
                    <a:pt x="1323" y="1457"/>
                  </a:cubicBezTo>
                  <a:cubicBezTo>
                    <a:pt x="1323" y="1455"/>
                    <a:pt x="1324" y="1453"/>
                    <a:pt x="1326" y="1452"/>
                  </a:cubicBezTo>
                  <a:cubicBezTo>
                    <a:pt x="1329" y="1449"/>
                    <a:pt x="1335" y="1449"/>
                    <a:pt x="1338" y="1453"/>
                  </a:cubicBezTo>
                  <a:cubicBezTo>
                    <a:pt x="1341" y="1457"/>
                    <a:pt x="1340" y="1462"/>
                    <a:pt x="1336" y="1465"/>
                  </a:cubicBezTo>
                  <a:cubicBezTo>
                    <a:pt x="1335" y="1466"/>
                    <a:pt x="1333" y="1467"/>
                    <a:pt x="1331" y="1467"/>
                  </a:cubicBezTo>
                  <a:close/>
                  <a:moveTo>
                    <a:pt x="1353" y="1449"/>
                  </a:moveTo>
                  <a:cubicBezTo>
                    <a:pt x="1350" y="1449"/>
                    <a:pt x="1348" y="1448"/>
                    <a:pt x="1346" y="1446"/>
                  </a:cubicBezTo>
                  <a:cubicBezTo>
                    <a:pt x="1345" y="1444"/>
                    <a:pt x="1344" y="1442"/>
                    <a:pt x="1344" y="1440"/>
                  </a:cubicBezTo>
                  <a:cubicBezTo>
                    <a:pt x="1345" y="1437"/>
                    <a:pt x="1346" y="1435"/>
                    <a:pt x="1347" y="1434"/>
                  </a:cubicBezTo>
                  <a:cubicBezTo>
                    <a:pt x="1375" y="1410"/>
                    <a:pt x="1402" y="1383"/>
                    <a:pt x="1427" y="1355"/>
                  </a:cubicBezTo>
                  <a:cubicBezTo>
                    <a:pt x="1427" y="1355"/>
                    <a:pt x="1427" y="1355"/>
                    <a:pt x="1427" y="1355"/>
                  </a:cubicBezTo>
                  <a:cubicBezTo>
                    <a:pt x="1448" y="1331"/>
                    <a:pt x="1467" y="1306"/>
                    <a:pt x="1485" y="1280"/>
                  </a:cubicBezTo>
                  <a:cubicBezTo>
                    <a:pt x="1488" y="1276"/>
                    <a:pt x="1493" y="1275"/>
                    <a:pt x="1497" y="1278"/>
                  </a:cubicBezTo>
                  <a:cubicBezTo>
                    <a:pt x="1501" y="1281"/>
                    <a:pt x="1502" y="1286"/>
                    <a:pt x="1499" y="1290"/>
                  </a:cubicBezTo>
                  <a:cubicBezTo>
                    <a:pt x="1481" y="1316"/>
                    <a:pt x="1461" y="1342"/>
                    <a:pt x="1440" y="1366"/>
                  </a:cubicBezTo>
                  <a:cubicBezTo>
                    <a:pt x="1414" y="1395"/>
                    <a:pt x="1387" y="1422"/>
                    <a:pt x="1358" y="1447"/>
                  </a:cubicBezTo>
                  <a:cubicBezTo>
                    <a:pt x="1357" y="1448"/>
                    <a:pt x="1355" y="1449"/>
                    <a:pt x="1353" y="1449"/>
                  </a:cubicBezTo>
                  <a:close/>
                  <a:moveTo>
                    <a:pt x="157" y="1299"/>
                  </a:moveTo>
                  <a:cubicBezTo>
                    <a:pt x="154" y="1299"/>
                    <a:pt x="151" y="1297"/>
                    <a:pt x="150" y="1295"/>
                  </a:cubicBezTo>
                  <a:cubicBezTo>
                    <a:pt x="150" y="1295"/>
                    <a:pt x="150" y="1295"/>
                    <a:pt x="150" y="1295"/>
                  </a:cubicBezTo>
                  <a:cubicBezTo>
                    <a:pt x="148" y="1293"/>
                    <a:pt x="148" y="1291"/>
                    <a:pt x="148" y="1289"/>
                  </a:cubicBezTo>
                  <a:cubicBezTo>
                    <a:pt x="149" y="1286"/>
                    <a:pt x="150" y="1285"/>
                    <a:pt x="152" y="1283"/>
                  </a:cubicBezTo>
                  <a:cubicBezTo>
                    <a:pt x="155" y="1281"/>
                    <a:pt x="161" y="1282"/>
                    <a:pt x="163" y="1285"/>
                  </a:cubicBezTo>
                  <a:cubicBezTo>
                    <a:pt x="163" y="1285"/>
                    <a:pt x="163" y="1285"/>
                    <a:pt x="163" y="1285"/>
                  </a:cubicBezTo>
                  <a:cubicBezTo>
                    <a:pt x="166" y="1289"/>
                    <a:pt x="165" y="1294"/>
                    <a:pt x="161" y="1297"/>
                  </a:cubicBezTo>
                  <a:cubicBezTo>
                    <a:pt x="160" y="1298"/>
                    <a:pt x="158" y="1299"/>
                    <a:pt x="157" y="1299"/>
                  </a:cubicBezTo>
                  <a:close/>
                  <a:moveTo>
                    <a:pt x="141" y="1275"/>
                  </a:moveTo>
                  <a:cubicBezTo>
                    <a:pt x="138" y="1275"/>
                    <a:pt x="135" y="1274"/>
                    <a:pt x="134" y="1271"/>
                  </a:cubicBezTo>
                  <a:cubicBezTo>
                    <a:pt x="116" y="1244"/>
                    <a:pt x="100" y="1216"/>
                    <a:pt x="86" y="1187"/>
                  </a:cubicBezTo>
                  <a:cubicBezTo>
                    <a:pt x="69" y="1153"/>
                    <a:pt x="54" y="1117"/>
                    <a:pt x="42" y="1081"/>
                  </a:cubicBezTo>
                  <a:cubicBezTo>
                    <a:pt x="42" y="1079"/>
                    <a:pt x="42" y="1077"/>
                    <a:pt x="43" y="1075"/>
                  </a:cubicBezTo>
                  <a:cubicBezTo>
                    <a:pt x="44" y="1073"/>
                    <a:pt x="45" y="1071"/>
                    <a:pt x="48" y="1071"/>
                  </a:cubicBezTo>
                  <a:cubicBezTo>
                    <a:pt x="52" y="1069"/>
                    <a:pt x="57" y="1072"/>
                    <a:pt x="58" y="1076"/>
                  </a:cubicBezTo>
                  <a:cubicBezTo>
                    <a:pt x="70" y="1111"/>
                    <a:pt x="84" y="1146"/>
                    <a:pt x="101" y="1179"/>
                  </a:cubicBezTo>
                  <a:cubicBezTo>
                    <a:pt x="115" y="1208"/>
                    <a:pt x="131" y="1236"/>
                    <a:pt x="148" y="1262"/>
                  </a:cubicBezTo>
                  <a:cubicBezTo>
                    <a:pt x="150" y="1266"/>
                    <a:pt x="149" y="1271"/>
                    <a:pt x="145" y="1274"/>
                  </a:cubicBezTo>
                  <a:cubicBezTo>
                    <a:pt x="144" y="1275"/>
                    <a:pt x="142" y="1275"/>
                    <a:pt x="141" y="1275"/>
                  </a:cubicBezTo>
                  <a:close/>
                  <a:moveTo>
                    <a:pt x="1508" y="1270"/>
                  </a:moveTo>
                  <a:cubicBezTo>
                    <a:pt x="1506" y="1270"/>
                    <a:pt x="1505" y="1269"/>
                    <a:pt x="1503" y="1269"/>
                  </a:cubicBezTo>
                  <a:cubicBezTo>
                    <a:pt x="1502" y="1267"/>
                    <a:pt x="1500" y="1265"/>
                    <a:pt x="1500" y="1263"/>
                  </a:cubicBezTo>
                  <a:cubicBezTo>
                    <a:pt x="1499" y="1261"/>
                    <a:pt x="1500" y="1259"/>
                    <a:pt x="1501" y="1257"/>
                  </a:cubicBezTo>
                  <a:cubicBezTo>
                    <a:pt x="1503" y="1253"/>
                    <a:pt x="1509" y="1252"/>
                    <a:pt x="1513" y="1254"/>
                  </a:cubicBezTo>
                  <a:cubicBezTo>
                    <a:pt x="1516" y="1257"/>
                    <a:pt x="1518" y="1262"/>
                    <a:pt x="1515" y="1266"/>
                  </a:cubicBezTo>
                  <a:cubicBezTo>
                    <a:pt x="1514" y="1268"/>
                    <a:pt x="1511" y="1270"/>
                    <a:pt x="1508" y="1270"/>
                  </a:cubicBezTo>
                  <a:close/>
                  <a:moveTo>
                    <a:pt x="1523" y="1246"/>
                  </a:moveTo>
                  <a:cubicBezTo>
                    <a:pt x="1521" y="1246"/>
                    <a:pt x="1520" y="1245"/>
                    <a:pt x="1518" y="1245"/>
                  </a:cubicBezTo>
                  <a:cubicBezTo>
                    <a:pt x="1514" y="1242"/>
                    <a:pt x="1513" y="1237"/>
                    <a:pt x="1515" y="1233"/>
                  </a:cubicBezTo>
                  <a:cubicBezTo>
                    <a:pt x="1516" y="1233"/>
                    <a:pt x="1516" y="1232"/>
                    <a:pt x="1516" y="1232"/>
                  </a:cubicBezTo>
                  <a:cubicBezTo>
                    <a:pt x="1516" y="1232"/>
                    <a:pt x="1516" y="1232"/>
                    <a:pt x="1516" y="1232"/>
                  </a:cubicBezTo>
                  <a:cubicBezTo>
                    <a:pt x="1535" y="1200"/>
                    <a:pt x="1552" y="1167"/>
                    <a:pt x="1566" y="1133"/>
                  </a:cubicBezTo>
                  <a:cubicBezTo>
                    <a:pt x="1578" y="1104"/>
                    <a:pt x="1588" y="1074"/>
                    <a:pt x="1597" y="1043"/>
                  </a:cubicBezTo>
                  <a:cubicBezTo>
                    <a:pt x="1598" y="1039"/>
                    <a:pt x="1603" y="1036"/>
                    <a:pt x="1608" y="1037"/>
                  </a:cubicBezTo>
                  <a:cubicBezTo>
                    <a:pt x="1610" y="1038"/>
                    <a:pt x="1612" y="1039"/>
                    <a:pt x="1613" y="1041"/>
                  </a:cubicBezTo>
                  <a:cubicBezTo>
                    <a:pt x="1614" y="1043"/>
                    <a:pt x="1614" y="1046"/>
                    <a:pt x="1613" y="1048"/>
                  </a:cubicBezTo>
                  <a:cubicBezTo>
                    <a:pt x="1605" y="1079"/>
                    <a:pt x="1594" y="1110"/>
                    <a:pt x="1581" y="1140"/>
                  </a:cubicBezTo>
                  <a:cubicBezTo>
                    <a:pt x="1567" y="1174"/>
                    <a:pt x="1550" y="1208"/>
                    <a:pt x="1531" y="1240"/>
                  </a:cubicBezTo>
                  <a:cubicBezTo>
                    <a:pt x="1531" y="1241"/>
                    <a:pt x="1531" y="1241"/>
                    <a:pt x="1531" y="1241"/>
                  </a:cubicBezTo>
                  <a:cubicBezTo>
                    <a:pt x="1530" y="1241"/>
                    <a:pt x="1530" y="1241"/>
                    <a:pt x="1530" y="1242"/>
                  </a:cubicBezTo>
                  <a:cubicBezTo>
                    <a:pt x="1529" y="1244"/>
                    <a:pt x="1526" y="1246"/>
                    <a:pt x="1523" y="1246"/>
                  </a:cubicBezTo>
                  <a:close/>
                  <a:moveTo>
                    <a:pt x="42" y="1060"/>
                  </a:moveTo>
                  <a:cubicBezTo>
                    <a:pt x="38" y="1060"/>
                    <a:pt x="35" y="1058"/>
                    <a:pt x="34" y="1054"/>
                  </a:cubicBezTo>
                  <a:cubicBezTo>
                    <a:pt x="33" y="1052"/>
                    <a:pt x="33" y="1050"/>
                    <a:pt x="34" y="1048"/>
                  </a:cubicBezTo>
                  <a:cubicBezTo>
                    <a:pt x="35" y="1046"/>
                    <a:pt x="37" y="1044"/>
                    <a:pt x="39" y="1043"/>
                  </a:cubicBezTo>
                  <a:cubicBezTo>
                    <a:pt x="44" y="1042"/>
                    <a:pt x="49" y="1045"/>
                    <a:pt x="50" y="1049"/>
                  </a:cubicBezTo>
                  <a:cubicBezTo>
                    <a:pt x="51" y="1051"/>
                    <a:pt x="50" y="1054"/>
                    <a:pt x="49" y="1056"/>
                  </a:cubicBezTo>
                  <a:cubicBezTo>
                    <a:pt x="48" y="1058"/>
                    <a:pt x="46" y="1059"/>
                    <a:pt x="44" y="1060"/>
                  </a:cubicBezTo>
                  <a:cubicBezTo>
                    <a:pt x="43" y="1060"/>
                    <a:pt x="43" y="1060"/>
                    <a:pt x="42" y="1060"/>
                  </a:cubicBezTo>
                  <a:close/>
                  <a:moveTo>
                    <a:pt x="34" y="1033"/>
                  </a:moveTo>
                  <a:cubicBezTo>
                    <a:pt x="30" y="1033"/>
                    <a:pt x="27" y="1030"/>
                    <a:pt x="26" y="1026"/>
                  </a:cubicBezTo>
                  <a:cubicBezTo>
                    <a:pt x="18" y="995"/>
                    <a:pt x="12" y="963"/>
                    <a:pt x="8" y="931"/>
                  </a:cubicBezTo>
                  <a:cubicBezTo>
                    <a:pt x="3" y="895"/>
                    <a:pt x="0" y="859"/>
                    <a:pt x="0" y="822"/>
                  </a:cubicBezTo>
                  <a:cubicBezTo>
                    <a:pt x="0" y="821"/>
                    <a:pt x="1" y="820"/>
                    <a:pt x="1" y="818"/>
                  </a:cubicBezTo>
                  <a:cubicBezTo>
                    <a:pt x="1" y="817"/>
                    <a:pt x="1" y="817"/>
                    <a:pt x="1" y="817"/>
                  </a:cubicBezTo>
                  <a:cubicBezTo>
                    <a:pt x="1" y="812"/>
                    <a:pt x="4" y="809"/>
                    <a:pt x="9" y="809"/>
                  </a:cubicBezTo>
                  <a:cubicBezTo>
                    <a:pt x="9" y="809"/>
                    <a:pt x="9" y="809"/>
                    <a:pt x="9" y="809"/>
                  </a:cubicBezTo>
                  <a:cubicBezTo>
                    <a:pt x="11" y="809"/>
                    <a:pt x="13" y="810"/>
                    <a:pt x="15" y="811"/>
                  </a:cubicBezTo>
                  <a:cubicBezTo>
                    <a:pt x="17" y="813"/>
                    <a:pt x="17" y="815"/>
                    <a:pt x="17" y="817"/>
                  </a:cubicBezTo>
                  <a:cubicBezTo>
                    <a:pt x="17" y="819"/>
                    <a:pt x="17" y="821"/>
                    <a:pt x="17" y="822"/>
                  </a:cubicBezTo>
                  <a:cubicBezTo>
                    <a:pt x="17" y="858"/>
                    <a:pt x="20" y="894"/>
                    <a:pt x="25" y="929"/>
                  </a:cubicBezTo>
                  <a:cubicBezTo>
                    <a:pt x="29" y="960"/>
                    <a:pt x="35" y="992"/>
                    <a:pt x="43" y="1022"/>
                  </a:cubicBezTo>
                  <a:cubicBezTo>
                    <a:pt x="44" y="1027"/>
                    <a:pt x="41" y="1031"/>
                    <a:pt x="36" y="1033"/>
                  </a:cubicBezTo>
                  <a:cubicBezTo>
                    <a:pt x="36" y="1033"/>
                    <a:pt x="35" y="1033"/>
                    <a:pt x="34" y="1033"/>
                  </a:cubicBezTo>
                  <a:close/>
                  <a:moveTo>
                    <a:pt x="1613" y="1027"/>
                  </a:moveTo>
                  <a:cubicBezTo>
                    <a:pt x="1612" y="1027"/>
                    <a:pt x="1611" y="1027"/>
                    <a:pt x="1611" y="1027"/>
                  </a:cubicBezTo>
                  <a:cubicBezTo>
                    <a:pt x="1608" y="1026"/>
                    <a:pt x="1606" y="1025"/>
                    <a:pt x="1605" y="1023"/>
                  </a:cubicBezTo>
                  <a:cubicBezTo>
                    <a:pt x="1604" y="1021"/>
                    <a:pt x="1604" y="1018"/>
                    <a:pt x="1604" y="1016"/>
                  </a:cubicBezTo>
                  <a:cubicBezTo>
                    <a:pt x="1605" y="1012"/>
                    <a:pt x="1610" y="1009"/>
                    <a:pt x="1615" y="1010"/>
                  </a:cubicBezTo>
                  <a:cubicBezTo>
                    <a:pt x="1619" y="1011"/>
                    <a:pt x="1622" y="1016"/>
                    <a:pt x="1621" y="1020"/>
                  </a:cubicBezTo>
                  <a:cubicBezTo>
                    <a:pt x="1620" y="1024"/>
                    <a:pt x="1617" y="1027"/>
                    <a:pt x="1613" y="1027"/>
                  </a:cubicBezTo>
                  <a:close/>
                  <a:moveTo>
                    <a:pt x="1619" y="999"/>
                  </a:moveTo>
                  <a:cubicBezTo>
                    <a:pt x="1618" y="999"/>
                    <a:pt x="1618" y="999"/>
                    <a:pt x="1617" y="999"/>
                  </a:cubicBezTo>
                  <a:cubicBezTo>
                    <a:pt x="1613" y="998"/>
                    <a:pt x="1610" y="994"/>
                    <a:pt x="1611" y="989"/>
                  </a:cubicBezTo>
                  <a:cubicBezTo>
                    <a:pt x="1614" y="973"/>
                    <a:pt x="1617" y="956"/>
                    <a:pt x="1619" y="940"/>
                  </a:cubicBezTo>
                  <a:cubicBezTo>
                    <a:pt x="1622" y="919"/>
                    <a:pt x="1625" y="899"/>
                    <a:pt x="1626" y="878"/>
                  </a:cubicBezTo>
                  <a:cubicBezTo>
                    <a:pt x="1627" y="860"/>
                    <a:pt x="1628" y="842"/>
                    <a:pt x="1628" y="823"/>
                  </a:cubicBezTo>
                  <a:cubicBezTo>
                    <a:pt x="1628" y="810"/>
                    <a:pt x="1628" y="796"/>
                    <a:pt x="1627" y="783"/>
                  </a:cubicBezTo>
                  <a:cubicBezTo>
                    <a:pt x="1627" y="781"/>
                    <a:pt x="1628" y="779"/>
                    <a:pt x="1629" y="777"/>
                  </a:cubicBezTo>
                  <a:cubicBezTo>
                    <a:pt x="1631" y="775"/>
                    <a:pt x="1633" y="774"/>
                    <a:pt x="1635" y="774"/>
                  </a:cubicBezTo>
                  <a:cubicBezTo>
                    <a:pt x="1640" y="774"/>
                    <a:pt x="1644" y="778"/>
                    <a:pt x="1644" y="782"/>
                  </a:cubicBezTo>
                  <a:cubicBezTo>
                    <a:pt x="1645" y="796"/>
                    <a:pt x="1645" y="810"/>
                    <a:pt x="1645" y="823"/>
                  </a:cubicBezTo>
                  <a:cubicBezTo>
                    <a:pt x="1645" y="842"/>
                    <a:pt x="1644" y="861"/>
                    <a:pt x="1643" y="879"/>
                  </a:cubicBezTo>
                  <a:cubicBezTo>
                    <a:pt x="1642" y="900"/>
                    <a:pt x="1639" y="921"/>
                    <a:pt x="1636" y="942"/>
                  </a:cubicBezTo>
                  <a:cubicBezTo>
                    <a:pt x="1634" y="959"/>
                    <a:pt x="1631" y="976"/>
                    <a:pt x="1627" y="992"/>
                  </a:cubicBezTo>
                  <a:cubicBezTo>
                    <a:pt x="1626" y="996"/>
                    <a:pt x="1623" y="999"/>
                    <a:pt x="1619" y="999"/>
                  </a:cubicBezTo>
                  <a:close/>
                  <a:moveTo>
                    <a:pt x="10" y="797"/>
                  </a:moveTo>
                  <a:cubicBezTo>
                    <a:pt x="10" y="797"/>
                    <a:pt x="9" y="797"/>
                    <a:pt x="9" y="797"/>
                  </a:cubicBezTo>
                  <a:cubicBezTo>
                    <a:pt x="7" y="797"/>
                    <a:pt x="5" y="796"/>
                    <a:pt x="3" y="795"/>
                  </a:cubicBezTo>
                  <a:cubicBezTo>
                    <a:pt x="2" y="793"/>
                    <a:pt x="1" y="791"/>
                    <a:pt x="1" y="789"/>
                  </a:cubicBezTo>
                  <a:cubicBezTo>
                    <a:pt x="1" y="784"/>
                    <a:pt x="5" y="780"/>
                    <a:pt x="10" y="780"/>
                  </a:cubicBezTo>
                  <a:cubicBezTo>
                    <a:pt x="12" y="780"/>
                    <a:pt x="14" y="781"/>
                    <a:pt x="16" y="783"/>
                  </a:cubicBezTo>
                  <a:cubicBezTo>
                    <a:pt x="17" y="785"/>
                    <a:pt x="18" y="787"/>
                    <a:pt x="18" y="789"/>
                  </a:cubicBezTo>
                  <a:cubicBezTo>
                    <a:pt x="18" y="794"/>
                    <a:pt x="14" y="797"/>
                    <a:pt x="10" y="797"/>
                  </a:cubicBezTo>
                  <a:close/>
                  <a:moveTo>
                    <a:pt x="11" y="769"/>
                  </a:moveTo>
                  <a:cubicBezTo>
                    <a:pt x="11" y="769"/>
                    <a:pt x="11" y="769"/>
                    <a:pt x="11" y="769"/>
                  </a:cubicBezTo>
                  <a:cubicBezTo>
                    <a:pt x="8" y="769"/>
                    <a:pt x="6" y="768"/>
                    <a:pt x="5" y="766"/>
                  </a:cubicBezTo>
                  <a:cubicBezTo>
                    <a:pt x="3" y="764"/>
                    <a:pt x="3" y="762"/>
                    <a:pt x="3" y="760"/>
                  </a:cubicBezTo>
                  <a:cubicBezTo>
                    <a:pt x="3" y="754"/>
                    <a:pt x="4" y="748"/>
                    <a:pt x="5" y="741"/>
                  </a:cubicBezTo>
                  <a:cubicBezTo>
                    <a:pt x="7" y="715"/>
                    <a:pt x="11" y="689"/>
                    <a:pt x="16" y="664"/>
                  </a:cubicBezTo>
                  <a:cubicBezTo>
                    <a:pt x="16" y="664"/>
                    <a:pt x="16" y="664"/>
                    <a:pt x="16" y="664"/>
                  </a:cubicBezTo>
                  <a:cubicBezTo>
                    <a:pt x="16" y="664"/>
                    <a:pt x="16" y="663"/>
                    <a:pt x="16" y="663"/>
                  </a:cubicBezTo>
                  <a:cubicBezTo>
                    <a:pt x="24" y="626"/>
                    <a:pt x="34" y="589"/>
                    <a:pt x="46" y="554"/>
                  </a:cubicBezTo>
                  <a:cubicBezTo>
                    <a:pt x="48" y="549"/>
                    <a:pt x="52" y="547"/>
                    <a:pt x="57" y="548"/>
                  </a:cubicBezTo>
                  <a:cubicBezTo>
                    <a:pt x="61" y="550"/>
                    <a:pt x="64" y="555"/>
                    <a:pt x="62" y="559"/>
                  </a:cubicBezTo>
                  <a:cubicBezTo>
                    <a:pt x="50" y="594"/>
                    <a:pt x="40" y="631"/>
                    <a:pt x="33" y="667"/>
                  </a:cubicBezTo>
                  <a:cubicBezTo>
                    <a:pt x="28" y="692"/>
                    <a:pt x="24" y="717"/>
                    <a:pt x="21" y="743"/>
                  </a:cubicBezTo>
                  <a:cubicBezTo>
                    <a:pt x="21" y="749"/>
                    <a:pt x="20" y="755"/>
                    <a:pt x="20" y="761"/>
                  </a:cubicBezTo>
                  <a:cubicBezTo>
                    <a:pt x="19" y="766"/>
                    <a:pt x="16" y="769"/>
                    <a:pt x="11" y="769"/>
                  </a:cubicBezTo>
                  <a:close/>
                  <a:moveTo>
                    <a:pt x="1634" y="763"/>
                  </a:moveTo>
                  <a:cubicBezTo>
                    <a:pt x="1629" y="763"/>
                    <a:pt x="1625" y="760"/>
                    <a:pt x="1625" y="755"/>
                  </a:cubicBezTo>
                  <a:cubicBezTo>
                    <a:pt x="1625" y="755"/>
                    <a:pt x="1625" y="755"/>
                    <a:pt x="1625" y="755"/>
                  </a:cubicBezTo>
                  <a:cubicBezTo>
                    <a:pt x="1625" y="753"/>
                    <a:pt x="1626" y="751"/>
                    <a:pt x="1627" y="749"/>
                  </a:cubicBezTo>
                  <a:cubicBezTo>
                    <a:pt x="1629" y="747"/>
                    <a:pt x="1631" y="746"/>
                    <a:pt x="1633" y="746"/>
                  </a:cubicBezTo>
                  <a:cubicBezTo>
                    <a:pt x="1638" y="746"/>
                    <a:pt x="1642" y="749"/>
                    <a:pt x="1642" y="754"/>
                  </a:cubicBezTo>
                  <a:cubicBezTo>
                    <a:pt x="1642" y="754"/>
                    <a:pt x="1642" y="754"/>
                    <a:pt x="1642" y="754"/>
                  </a:cubicBezTo>
                  <a:cubicBezTo>
                    <a:pt x="1642" y="754"/>
                    <a:pt x="1642" y="754"/>
                    <a:pt x="1642" y="754"/>
                  </a:cubicBezTo>
                  <a:cubicBezTo>
                    <a:pt x="1642" y="756"/>
                    <a:pt x="1641" y="758"/>
                    <a:pt x="1640" y="760"/>
                  </a:cubicBezTo>
                  <a:cubicBezTo>
                    <a:pt x="1639" y="762"/>
                    <a:pt x="1637" y="763"/>
                    <a:pt x="1634" y="763"/>
                  </a:cubicBezTo>
                  <a:cubicBezTo>
                    <a:pt x="1634" y="763"/>
                    <a:pt x="1634" y="763"/>
                    <a:pt x="1634" y="763"/>
                  </a:cubicBezTo>
                  <a:close/>
                  <a:moveTo>
                    <a:pt x="1631" y="735"/>
                  </a:moveTo>
                  <a:cubicBezTo>
                    <a:pt x="1626" y="735"/>
                    <a:pt x="1623" y="732"/>
                    <a:pt x="1622" y="727"/>
                  </a:cubicBezTo>
                  <a:cubicBezTo>
                    <a:pt x="1618" y="695"/>
                    <a:pt x="1612" y="662"/>
                    <a:pt x="1605" y="630"/>
                  </a:cubicBezTo>
                  <a:cubicBezTo>
                    <a:pt x="1603" y="626"/>
                    <a:pt x="1606" y="621"/>
                    <a:pt x="1611" y="620"/>
                  </a:cubicBezTo>
                  <a:cubicBezTo>
                    <a:pt x="1615" y="619"/>
                    <a:pt x="1620" y="622"/>
                    <a:pt x="1621" y="626"/>
                  </a:cubicBezTo>
                  <a:cubicBezTo>
                    <a:pt x="1629" y="659"/>
                    <a:pt x="1635" y="692"/>
                    <a:pt x="1639" y="725"/>
                  </a:cubicBezTo>
                  <a:cubicBezTo>
                    <a:pt x="1640" y="730"/>
                    <a:pt x="1636" y="734"/>
                    <a:pt x="1632" y="735"/>
                  </a:cubicBezTo>
                  <a:cubicBezTo>
                    <a:pt x="1631" y="735"/>
                    <a:pt x="1631" y="735"/>
                    <a:pt x="1631" y="735"/>
                  </a:cubicBezTo>
                  <a:close/>
                  <a:moveTo>
                    <a:pt x="1592" y="566"/>
                  </a:moveTo>
                  <a:cubicBezTo>
                    <a:pt x="1588" y="566"/>
                    <a:pt x="1585" y="563"/>
                    <a:pt x="1584" y="560"/>
                  </a:cubicBezTo>
                  <a:cubicBezTo>
                    <a:pt x="1573" y="530"/>
                    <a:pt x="1561" y="500"/>
                    <a:pt x="1547" y="472"/>
                  </a:cubicBezTo>
                  <a:cubicBezTo>
                    <a:pt x="1546" y="470"/>
                    <a:pt x="1546" y="468"/>
                    <a:pt x="1547" y="465"/>
                  </a:cubicBezTo>
                  <a:cubicBezTo>
                    <a:pt x="1548" y="463"/>
                    <a:pt x="1549" y="462"/>
                    <a:pt x="1551" y="461"/>
                  </a:cubicBezTo>
                  <a:cubicBezTo>
                    <a:pt x="1556" y="459"/>
                    <a:pt x="1561" y="461"/>
                    <a:pt x="1563" y="465"/>
                  </a:cubicBezTo>
                  <a:cubicBezTo>
                    <a:pt x="1577" y="494"/>
                    <a:pt x="1589" y="524"/>
                    <a:pt x="1600" y="554"/>
                  </a:cubicBezTo>
                  <a:cubicBezTo>
                    <a:pt x="1601" y="556"/>
                    <a:pt x="1600" y="559"/>
                    <a:pt x="1599" y="561"/>
                  </a:cubicBezTo>
                  <a:cubicBezTo>
                    <a:pt x="1598" y="563"/>
                    <a:pt x="1597" y="564"/>
                    <a:pt x="1595" y="565"/>
                  </a:cubicBezTo>
                  <a:cubicBezTo>
                    <a:pt x="1594" y="565"/>
                    <a:pt x="1593" y="566"/>
                    <a:pt x="1592" y="566"/>
                  </a:cubicBezTo>
                  <a:close/>
                  <a:moveTo>
                    <a:pt x="64" y="538"/>
                  </a:moveTo>
                  <a:cubicBezTo>
                    <a:pt x="64" y="538"/>
                    <a:pt x="64" y="538"/>
                    <a:pt x="64" y="538"/>
                  </a:cubicBezTo>
                  <a:cubicBezTo>
                    <a:pt x="64" y="538"/>
                    <a:pt x="64" y="538"/>
                    <a:pt x="64" y="538"/>
                  </a:cubicBezTo>
                  <a:cubicBezTo>
                    <a:pt x="63" y="538"/>
                    <a:pt x="62" y="538"/>
                    <a:pt x="61" y="538"/>
                  </a:cubicBezTo>
                  <a:cubicBezTo>
                    <a:pt x="56" y="536"/>
                    <a:pt x="54" y="531"/>
                    <a:pt x="56" y="527"/>
                  </a:cubicBezTo>
                  <a:cubicBezTo>
                    <a:pt x="58" y="522"/>
                    <a:pt x="63" y="520"/>
                    <a:pt x="67" y="522"/>
                  </a:cubicBezTo>
                  <a:cubicBezTo>
                    <a:pt x="71" y="524"/>
                    <a:pt x="73" y="528"/>
                    <a:pt x="72" y="533"/>
                  </a:cubicBezTo>
                  <a:cubicBezTo>
                    <a:pt x="72" y="533"/>
                    <a:pt x="72" y="533"/>
                    <a:pt x="72" y="533"/>
                  </a:cubicBezTo>
                  <a:cubicBezTo>
                    <a:pt x="70" y="536"/>
                    <a:pt x="67" y="538"/>
                    <a:pt x="64" y="538"/>
                  </a:cubicBezTo>
                  <a:close/>
                  <a:moveTo>
                    <a:pt x="74" y="512"/>
                  </a:moveTo>
                  <a:cubicBezTo>
                    <a:pt x="73" y="512"/>
                    <a:pt x="72" y="512"/>
                    <a:pt x="71" y="511"/>
                  </a:cubicBezTo>
                  <a:cubicBezTo>
                    <a:pt x="69" y="510"/>
                    <a:pt x="67" y="509"/>
                    <a:pt x="67" y="507"/>
                  </a:cubicBezTo>
                  <a:cubicBezTo>
                    <a:pt x="66" y="505"/>
                    <a:pt x="66" y="502"/>
                    <a:pt x="67" y="500"/>
                  </a:cubicBezTo>
                  <a:cubicBezTo>
                    <a:pt x="76" y="479"/>
                    <a:pt x="86" y="458"/>
                    <a:pt x="96" y="438"/>
                  </a:cubicBezTo>
                  <a:cubicBezTo>
                    <a:pt x="101" y="430"/>
                    <a:pt x="105" y="421"/>
                    <a:pt x="110" y="413"/>
                  </a:cubicBezTo>
                  <a:cubicBezTo>
                    <a:pt x="129" y="380"/>
                    <a:pt x="150" y="349"/>
                    <a:pt x="174" y="318"/>
                  </a:cubicBezTo>
                  <a:cubicBezTo>
                    <a:pt x="176" y="315"/>
                    <a:pt x="182" y="314"/>
                    <a:pt x="185" y="317"/>
                  </a:cubicBezTo>
                  <a:cubicBezTo>
                    <a:pt x="189" y="320"/>
                    <a:pt x="190" y="325"/>
                    <a:pt x="187" y="329"/>
                  </a:cubicBezTo>
                  <a:cubicBezTo>
                    <a:pt x="164" y="358"/>
                    <a:pt x="143" y="390"/>
                    <a:pt x="125" y="422"/>
                  </a:cubicBezTo>
                  <a:cubicBezTo>
                    <a:pt x="120" y="430"/>
                    <a:pt x="116" y="438"/>
                    <a:pt x="111" y="446"/>
                  </a:cubicBezTo>
                  <a:cubicBezTo>
                    <a:pt x="101" y="466"/>
                    <a:pt x="91" y="486"/>
                    <a:pt x="82" y="507"/>
                  </a:cubicBezTo>
                  <a:cubicBezTo>
                    <a:pt x="81" y="510"/>
                    <a:pt x="78" y="512"/>
                    <a:pt x="74" y="512"/>
                  </a:cubicBezTo>
                  <a:close/>
                  <a:moveTo>
                    <a:pt x="1542" y="451"/>
                  </a:moveTo>
                  <a:cubicBezTo>
                    <a:pt x="1539" y="451"/>
                    <a:pt x="1536" y="450"/>
                    <a:pt x="1535" y="447"/>
                  </a:cubicBezTo>
                  <a:cubicBezTo>
                    <a:pt x="1533" y="443"/>
                    <a:pt x="1534" y="438"/>
                    <a:pt x="1538" y="436"/>
                  </a:cubicBezTo>
                  <a:cubicBezTo>
                    <a:pt x="1542" y="433"/>
                    <a:pt x="1548" y="435"/>
                    <a:pt x="1550" y="439"/>
                  </a:cubicBezTo>
                  <a:cubicBezTo>
                    <a:pt x="1551" y="441"/>
                    <a:pt x="1551" y="443"/>
                    <a:pt x="1550" y="446"/>
                  </a:cubicBezTo>
                  <a:cubicBezTo>
                    <a:pt x="1550" y="448"/>
                    <a:pt x="1548" y="449"/>
                    <a:pt x="1546" y="451"/>
                  </a:cubicBezTo>
                  <a:cubicBezTo>
                    <a:pt x="1545" y="451"/>
                    <a:pt x="1544" y="451"/>
                    <a:pt x="1542" y="451"/>
                  </a:cubicBezTo>
                  <a:close/>
                  <a:moveTo>
                    <a:pt x="1529" y="427"/>
                  </a:moveTo>
                  <a:cubicBezTo>
                    <a:pt x="1526" y="427"/>
                    <a:pt x="1523" y="425"/>
                    <a:pt x="1521" y="422"/>
                  </a:cubicBezTo>
                  <a:cubicBezTo>
                    <a:pt x="1503" y="390"/>
                    <a:pt x="1482" y="359"/>
                    <a:pt x="1459" y="329"/>
                  </a:cubicBezTo>
                  <a:cubicBezTo>
                    <a:pt x="1449" y="317"/>
                    <a:pt x="1439" y="304"/>
                    <a:pt x="1428" y="292"/>
                  </a:cubicBezTo>
                  <a:cubicBezTo>
                    <a:pt x="1418" y="280"/>
                    <a:pt x="1407" y="269"/>
                    <a:pt x="1397" y="258"/>
                  </a:cubicBezTo>
                  <a:cubicBezTo>
                    <a:pt x="1393" y="255"/>
                    <a:pt x="1393" y="249"/>
                    <a:pt x="1397" y="246"/>
                  </a:cubicBezTo>
                  <a:cubicBezTo>
                    <a:pt x="1400" y="243"/>
                    <a:pt x="1405" y="243"/>
                    <a:pt x="1409" y="246"/>
                  </a:cubicBezTo>
                  <a:cubicBezTo>
                    <a:pt x="1420" y="257"/>
                    <a:pt x="1431" y="269"/>
                    <a:pt x="1441" y="281"/>
                  </a:cubicBezTo>
                  <a:cubicBezTo>
                    <a:pt x="1452" y="293"/>
                    <a:pt x="1462" y="306"/>
                    <a:pt x="1473" y="319"/>
                  </a:cubicBezTo>
                  <a:cubicBezTo>
                    <a:pt x="1496" y="349"/>
                    <a:pt x="1517" y="381"/>
                    <a:pt x="1536" y="414"/>
                  </a:cubicBezTo>
                  <a:cubicBezTo>
                    <a:pt x="1538" y="418"/>
                    <a:pt x="1537" y="423"/>
                    <a:pt x="1533" y="426"/>
                  </a:cubicBezTo>
                  <a:cubicBezTo>
                    <a:pt x="1532" y="426"/>
                    <a:pt x="1530" y="427"/>
                    <a:pt x="1529" y="427"/>
                  </a:cubicBezTo>
                  <a:close/>
                  <a:moveTo>
                    <a:pt x="198" y="310"/>
                  </a:moveTo>
                  <a:cubicBezTo>
                    <a:pt x="196" y="310"/>
                    <a:pt x="194" y="309"/>
                    <a:pt x="193" y="308"/>
                  </a:cubicBezTo>
                  <a:cubicBezTo>
                    <a:pt x="191" y="307"/>
                    <a:pt x="190" y="305"/>
                    <a:pt x="190" y="302"/>
                  </a:cubicBezTo>
                  <a:cubicBezTo>
                    <a:pt x="189" y="300"/>
                    <a:pt x="190" y="298"/>
                    <a:pt x="191" y="296"/>
                  </a:cubicBezTo>
                  <a:cubicBezTo>
                    <a:pt x="194" y="293"/>
                    <a:pt x="200" y="292"/>
                    <a:pt x="203" y="295"/>
                  </a:cubicBezTo>
                  <a:cubicBezTo>
                    <a:pt x="207" y="298"/>
                    <a:pt x="208" y="303"/>
                    <a:pt x="205" y="307"/>
                  </a:cubicBezTo>
                  <a:cubicBezTo>
                    <a:pt x="204" y="307"/>
                    <a:pt x="204" y="307"/>
                    <a:pt x="204" y="307"/>
                  </a:cubicBezTo>
                  <a:cubicBezTo>
                    <a:pt x="203" y="309"/>
                    <a:pt x="200" y="310"/>
                    <a:pt x="198" y="310"/>
                  </a:cubicBezTo>
                  <a:close/>
                  <a:moveTo>
                    <a:pt x="216" y="289"/>
                  </a:moveTo>
                  <a:cubicBezTo>
                    <a:pt x="214" y="289"/>
                    <a:pt x="212" y="288"/>
                    <a:pt x="211" y="287"/>
                  </a:cubicBezTo>
                  <a:cubicBezTo>
                    <a:pt x="209" y="285"/>
                    <a:pt x="208" y="283"/>
                    <a:pt x="208" y="281"/>
                  </a:cubicBezTo>
                  <a:cubicBezTo>
                    <a:pt x="208" y="278"/>
                    <a:pt x="209" y="276"/>
                    <a:pt x="210" y="275"/>
                  </a:cubicBezTo>
                  <a:cubicBezTo>
                    <a:pt x="232" y="250"/>
                    <a:pt x="255" y="227"/>
                    <a:pt x="279" y="206"/>
                  </a:cubicBezTo>
                  <a:cubicBezTo>
                    <a:pt x="284" y="201"/>
                    <a:pt x="290" y="197"/>
                    <a:pt x="295" y="192"/>
                  </a:cubicBezTo>
                  <a:cubicBezTo>
                    <a:pt x="319" y="172"/>
                    <a:pt x="344" y="154"/>
                    <a:pt x="370" y="137"/>
                  </a:cubicBezTo>
                  <a:cubicBezTo>
                    <a:pt x="370" y="137"/>
                    <a:pt x="370" y="137"/>
                    <a:pt x="370" y="137"/>
                  </a:cubicBezTo>
                  <a:cubicBezTo>
                    <a:pt x="374" y="134"/>
                    <a:pt x="379" y="135"/>
                    <a:pt x="381" y="139"/>
                  </a:cubicBezTo>
                  <a:cubicBezTo>
                    <a:pt x="383" y="141"/>
                    <a:pt x="383" y="143"/>
                    <a:pt x="383" y="145"/>
                  </a:cubicBezTo>
                  <a:cubicBezTo>
                    <a:pt x="382" y="148"/>
                    <a:pt x="381" y="150"/>
                    <a:pt x="379" y="151"/>
                  </a:cubicBezTo>
                  <a:cubicBezTo>
                    <a:pt x="354" y="168"/>
                    <a:pt x="329" y="186"/>
                    <a:pt x="306" y="205"/>
                  </a:cubicBezTo>
                  <a:cubicBezTo>
                    <a:pt x="301" y="210"/>
                    <a:pt x="295" y="214"/>
                    <a:pt x="290" y="219"/>
                  </a:cubicBezTo>
                  <a:cubicBezTo>
                    <a:pt x="267" y="240"/>
                    <a:pt x="244" y="262"/>
                    <a:pt x="223" y="286"/>
                  </a:cubicBezTo>
                  <a:cubicBezTo>
                    <a:pt x="221" y="288"/>
                    <a:pt x="219" y="289"/>
                    <a:pt x="216" y="289"/>
                  </a:cubicBezTo>
                  <a:close/>
                  <a:moveTo>
                    <a:pt x="1382" y="241"/>
                  </a:moveTo>
                  <a:cubicBezTo>
                    <a:pt x="1380" y="241"/>
                    <a:pt x="1378" y="240"/>
                    <a:pt x="1377" y="238"/>
                  </a:cubicBezTo>
                  <a:cubicBezTo>
                    <a:pt x="1375" y="237"/>
                    <a:pt x="1374" y="235"/>
                    <a:pt x="1374" y="232"/>
                  </a:cubicBezTo>
                  <a:cubicBezTo>
                    <a:pt x="1374" y="230"/>
                    <a:pt x="1375" y="228"/>
                    <a:pt x="1376" y="226"/>
                  </a:cubicBezTo>
                  <a:cubicBezTo>
                    <a:pt x="1379" y="223"/>
                    <a:pt x="1385" y="223"/>
                    <a:pt x="1388" y="226"/>
                  </a:cubicBezTo>
                  <a:cubicBezTo>
                    <a:pt x="1390" y="228"/>
                    <a:pt x="1391" y="230"/>
                    <a:pt x="1391" y="232"/>
                  </a:cubicBezTo>
                  <a:cubicBezTo>
                    <a:pt x="1391" y="234"/>
                    <a:pt x="1390" y="236"/>
                    <a:pt x="1389" y="238"/>
                  </a:cubicBezTo>
                  <a:cubicBezTo>
                    <a:pt x="1387" y="240"/>
                    <a:pt x="1385" y="241"/>
                    <a:pt x="1382" y="241"/>
                  </a:cubicBezTo>
                  <a:close/>
                  <a:moveTo>
                    <a:pt x="1361" y="222"/>
                  </a:moveTo>
                  <a:cubicBezTo>
                    <a:pt x="1359" y="222"/>
                    <a:pt x="1357" y="221"/>
                    <a:pt x="1356" y="219"/>
                  </a:cubicBezTo>
                  <a:cubicBezTo>
                    <a:pt x="1328" y="195"/>
                    <a:pt x="1298" y="172"/>
                    <a:pt x="1267" y="151"/>
                  </a:cubicBezTo>
                  <a:cubicBezTo>
                    <a:pt x="1241" y="134"/>
                    <a:pt x="1213" y="118"/>
                    <a:pt x="1185" y="104"/>
                  </a:cubicBezTo>
                  <a:cubicBezTo>
                    <a:pt x="1183" y="103"/>
                    <a:pt x="1181" y="101"/>
                    <a:pt x="1180" y="99"/>
                  </a:cubicBezTo>
                  <a:cubicBezTo>
                    <a:pt x="1180" y="97"/>
                    <a:pt x="1180" y="94"/>
                    <a:pt x="1181" y="92"/>
                  </a:cubicBezTo>
                  <a:cubicBezTo>
                    <a:pt x="1183" y="88"/>
                    <a:pt x="1188" y="87"/>
                    <a:pt x="1192" y="89"/>
                  </a:cubicBezTo>
                  <a:cubicBezTo>
                    <a:pt x="1221" y="103"/>
                    <a:pt x="1249" y="119"/>
                    <a:pt x="1276" y="137"/>
                  </a:cubicBezTo>
                  <a:cubicBezTo>
                    <a:pt x="1308" y="158"/>
                    <a:pt x="1339" y="182"/>
                    <a:pt x="1367" y="207"/>
                  </a:cubicBezTo>
                  <a:cubicBezTo>
                    <a:pt x="1367" y="207"/>
                    <a:pt x="1367" y="207"/>
                    <a:pt x="1367" y="207"/>
                  </a:cubicBezTo>
                  <a:cubicBezTo>
                    <a:pt x="1371" y="210"/>
                    <a:pt x="1371" y="215"/>
                    <a:pt x="1368" y="219"/>
                  </a:cubicBezTo>
                  <a:cubicBezTo>
                    <a:pt x="1366" y="221"/>
                    <a:pt x="1364" y="222"/>
                    <a:pt x="1361" y="222"/>
                  </a:cubicBezTo>
                  <a:close/>
                  <a:moveTo>
                    <a:pt x="398" y="137"/>
                  </a:moveTo>
                  <a:cubicBezTo>
                    <a:pt x="395" y="137"/>
                    <a:pt x="393" y="136"/>
                    <a:pt x="391" y="133"/>
                  </a:cubicBezTo>
                  <a:cubicBezTo>
                    <a:pt x="390" y="131"/>
                    <a:pt x="390" y="129"/>
                    <a:pt x="390" y="127"/>
                  </a:cubicBezTo>
                  <a:cubicBezTo>
                    <a:pt x="391" y="124"/>
                    <a:pt x="392" y="123"/>
                    <a:pt x="394" y="121"/>
                  </a:cubicBezTo>
                  <a:cubicBezTo>
                    <a:pt x="398" y="119"/>
                    <a:pt x="403" y="120"/>
                    <a:pt x="406" y="124"/>
                  </a:cubicBezTo>
                  <a:cubicBezTo>
                    <a:pt x="408" y="128"/>
                    <a:pt x="407" y="133"/>
                    <a:pt x="403" y="136"/>
                  </a:cubicBezTo>
                  <a:cubicBezTo>
                    <a:pt x="401" y="137"/>
                    <a:pt x="400" y="137"/>
                    <a:pt x="398" y="137"/>
                  </a:cubicBezTo>
                  <a:close/>
                  <a:moveTo>
                    <a:pt x="423" y="123"/>
                  </a:moveTo>
                  <a:cubicBezTo>
                    <a:pt x="423" y="123"/>
                    <a:pt x="423" y="123"/>
                    <a:pt x="423" y="123"/>
                  </a:cubicBezTo>
                  <a:cubicBezTo>
                    <a:pt x="420" y="123"/>
                    <a:pt x="417" y="121"/>
                    <a:pt x="415" y="118"/>
                  </a:cubicBezTo>
                  <a:cubicBezTo>
                    <a:pt x="413" y="114"/>
                    <a:pt x="414" y="109"/>
                    <a:pt x="419" y="107"/>
                  </a:cubicBezTo>
                  <a:cubicBezTo>
                    <a:pt x="447" y="91"/>
                    <a:pt x="476" y="77"/>
                    <a:pt x="506" y="64"/>
                  </a:cubicBezTo>
                  <a:cubicBezTo>
                    <a:pt x="528" y="55"/>
                    <a:pt x="550" y="47"/>
                    <a:pt x="572" y="40"/>
                  </a:cubicBezTo>
                  <a:cubicBezTo>
                    <a:pt x="586" y="36"/>
                    <a:pt x="600" y="32"/>
                    <a:pt x="614" y="28"/>
                  </a:cubicBezTo>
                  <a:cubicBezTo>
                    <a:pt x="619" y="27"/>
                    <a:pt x="623" y="29"/>
                    <a:pt x="624" y="34"/>
                  </a:cubicBezTo>
                  <a:cubicBezTo>
                    <a:pt x="625" y="36"/>
                    <a:pt x="625" y="38"/>
                    <a:pt x="624" y="40"/>
                  </a:cubicBezTo>
                  <a:cubicBezTo>
                    <a:pt x="622" y="42"/>
                    <a:pt x="621" y="44"/>
                    <a:pt x="618" y="44"/>
                  </a:cubicBezTo>
                  <a:cubicBezTo>
                    <a:pt x="605" y="48"/>
                    <a:pt x="591" y="52"/>
                    <a:pt x="577" y="56"/>
                  </a:cubicBezTo>
                  <a:cubicBezTo>
                    <a:pt x="555" y="63"/>
                    <a:pt x="534" y="71"/>
                    <a:pt x="512" y="80"/>
                  </a:cubicBezTo>
                  <a:cubicBezTo>
                    <a:pt x="483" y="92"/>
                    <a:pt x="454" y="106"/>
                    <a:pt x="427" y="122"/>
                  </a:cubicBezTo>
                  <a:cubicBezTo>
                    <a:pt x="426" y="122"/>
                    <a:pt x="424" y="123"/>
                    <a:pt x="423" y="123"/>
                  </a:cubicBezTo>
                  <a:close/>
                  <a:moveTo>
                    <a:pt x="1163" y="92"/>
                  </a:moveTo>
                  <a:cubicBezTo>
                    <a:pt x="1162" y="92"/>
                    <a:pt x="1161" y="92"/>
                    <a:pt x="1160" y="92"/>
                  </a:cubicBezTo>
                  <a:cubicBezTo>
                    <a:pt x="1157" y="91"/>
                    <a:pt x="1156" y="89"/>
                    <a:pt x="1155" y="87"/>
                  </a:cubicBezTo>
                  <a:cubicBezTo>
                    <a:pt x="1154" y="85"/>
                    <a:pt x="1154" y="82"/>
                    <a:pt x="1155" y="80"/>
                  </a:cubicBezTo>
                  <a:cubicBezTo>
                    <a:pt x="1157" y="76"/>
                    <a:pt x="1162" y="74"/>
                    <a:pt x="1167" y="76"/>
                  </a:cubicBezTo>
                  <a:cubicBezTo>
                    <a:pt x="1171" y="78"/>
                    <a:pt x="1173" y="83"/>
                    <a:pt x="1171" y="87"/>
                  </a:cubicBezTo>
                  <a:cubicBezTo>
                    <a:pt x="1169" y="90"/>
                    <a:pt x="1166" y="92"/>
                    <a:pt x="1163" y="92"/>
                  </a:cubicBezTo>
                  <a:close/>
                  <a:moveTo>
                    <a:pt x="1137" y="81"/>
                  </a:moveTo>
                  <a:cubicBezTo>
                    <a:pt x="1136" y="81"/>
                    <a:pt x="1135" y="81"/>
                    <a:pt x="1134" y="80"/>
                  </a:cubicBezTo>
                  <a:cubicBezTo>
                    <a:pt x="1100" y="66"/>
                    <a:pt x="1064" y="54"/>
                    <a:pt x="1028" y="44"/>
                  </a:cubicBezTo>
                  <a:cubicBezTo>
                    <a:pt x="1028" y="44"/>
                    <a:pt x="1028" y="44"/>
                    <a:pt x="1028" y="44"/>
                  </a:cubicBezTo>
                  <a:cubicBezTo>
                    <a:pt x="997" y="36"/>
                    <a:pt x="966" y="30"/>
                    <a:pt x="935" y="25"/>
                  </a:cubicBezTo>
                  <a:cubicBezTo>
                    <a:pt x="933" y="25"/>
                    <a:pt x="931" y="24"/>
                    <a:pt x="929" y="22"/>
                  </a:cubicBezTo>
                  <a:cubicBezTo>
                    <a:pt x="928" y="20"/>
                    <a:pt x="927" y="18"/>
                    <a:pt x="928" y="16"/>
                  </a:cubicBezTo>
                  <a:cubicBezTo>
                    <a:pt x="928" y="11"/>
                    <a:pt x="933" y="8"/>
                    <a:pt x="937" y="9"/>
                  </a:cubicBezTo>
                  <a:cubicBezTo>
                    <a:pt x="969" y="13"/>
                    <a:pt x="1001" y="20"/>
                    <a:pt x="1032" y="28"/>
                  </a:cubicBezTo>
                  <a:cubicBezTo>
                    <a:pt x="1069" y="38"/>
                    <a:pt x="1105" y="50"/>
                    <a:pt x="1140" y="65"/>
                  </a:cubicBezTo>
                  <a:cubicBezTo>
                    <a:pt x="1145" y="66"/>
                    <a:pt x="1147" y="71"/>
                    <a:pt x="1145" y="76"/>
                  </a:cubicBezTo>
                  <a:cubicBezTo>
                    <a:pt x="1144" y="79"/>
                    <a:pt x="1141" y="81"/>
                    <a:pt x="1137" y="81"/>
                  </a:cubicBezTo>
                  <a:close/>
                  <a:moveTo>
                    <a:pt x="644" y="38"/>
                  </a:moveTo>
                  <a:cubicBezTo>
                    <a:pt x="640" y="38"/>
                    <a:pt x="636" y="35"/>
                    <a:pt x="635" y="31"/>
                  </a:cubicBezTo>
                  <a:cubicBezTo>
                    <a:pt x="634" y="27"/>
                    <a:pt x="637" y="22"/>
                    <a:pt x="642" y="21"/>
                  </a:cubicBezTo>
                  <a:cubicBezTo>
                    <a:pt x="646" y="20"/>
                    <a:pt x="651" y="23"/>
                    <a:pt x="652" y="27"/>
                  </a:cubicBezTo>
                  <a:cubicBezTo>
                    <a:pt x="653" y="32"/>
                    <a:pt x="650" y="37"/>
                    <a:pt x="646" y="38"/>
                  </a:cubicBezTo>
                  <a:cubicBezTo>
                    <a:pt x="645" y="38"/>
                    <a:pt x="644" y="38"/>
                    <a:pt x="644" y="38"/>
                  </a:cubicBezTo>
                  <a:close/>
                  <a:moveTo>
                    <a:pt x="671" y="32"/>
                  </a:moveTo>
                  <a:cubicBezTo>
                    <a:pt x="667" y="32"/>
                    <a:pt x="664" y="29"/>
                    <a:pt x="663" y="25"/>
                  </a:cubicBezTo>
                  <a:cubicBezTo>
                    <a:pt x="663" y="23"/>
                    <a:pt x="663" y="21"/>
                    <a:pt x="664" y="19"/>
                  </a:cubicBezTo>
                  <a:cubicBezTo>
                    <a:pt x="666" y="17"/>
                    <a:pt x="668" y="16"/>
                    <a:pt x="670" y="15"/>
                  </a:cubicBezTo>
                  <a:cubicBezTo>
                    <a:pt x="702" y="9"/>
                    <a:pt x="734" y="5"/>
                    <a:pt x="766" y="3"/>
                  </a:cubicBezTo>
                  <a:cubicBezTo>
                    <a:pt x="766" y="3"/>
                    <a:pt x="766" y="3"/>
                    <a:pt x="766" y="3"/>
                  </a:cubicBezTo>
                  <a:cubicBezTo>
                    <a:pt x="804" y="0"/>
                    <a:pt x="843" y="0"/>
                    <a:pt x="880" y="3"/>
                  </a:cubicBezTo>
                  <a:cubicBezTo>
                    <a:pt x="885" y="3"/>
                    <a:pt x="888" y="7"/>
                    <a:pt x="888" y="12"/>
                  </a:cubicBezTo>
                  <a:cubicBezTo>
                    <a:pt x="888" y="16"/>
                    <a:pt x="884" y="20"/>
                    <a:pt x="879" y="20"/>
                  </a:cubicBezTo>
                  <a:cubicBezTo>
                    <a:pt x="842" y="17"/>
                    <a:pt x="804" y="17"/>
                    <a:pt x="767" y="20"/>
                  </a:cubicBezTo>
                  <a:cubicBezTo>
                    <a:pt x="767" y="20"/>
                    <a:pt x="767" y="20"/>
                    <a:pt x="767" y="20"/>
                  </a:cubicBezTo>
                  <a:cubicBezTo>
                    <a:pt x="736" y="22"/>
                    <a:pt x="704" y="26"/>
                    <a:pt x="673" y="32"/>
                  </a:cubicBezTo>
                  <a:cubicBezTo>
                    <a:pt x="672" y="32"/>
                    <a:pt x="672" y="32"/>
                    <a:pt x="671" y="32"/>
                  </a:cubicBezTo>
                  <a:close/>
                  <a:moveTo>
                    <a:pt x="908" y="22"/>
                  </a:moveTo>
                  <a:cubicBezTo>
                    <a:pt x="908" y="22"/>
                    <a:pt x="907" y="22"/>
                    <a:pt x="907" y="22"/>
                  </a:cubicBezTo>
                  <a:cubicBezTo>
                    <a:pt x="905" y="22"/>
                    <a:pt x="903" y="21"/>
                    <a:pt x="901" y="19"/>
                  </a:cubicBezTo>
                  <a:cubicBezTo>
                    <a:pt x="900" y="17"/>
                    <a:pt x="899" y="15"/>
                    <a:pt x="899" y="13"/>
                  </a:cubicBezTo>
                  <a:cubicBezTo>
                    <a:pt x="900" y="8"/>
                    <a:pt x="904" y="5"/>
                    <a:pt x="909" y="5"/>
                  </a:cubicBezTo>
                  <a:cubicBezTo>
                    <a:pt x="913" y="6"/>
                    <a:pt x="917" y="10"/>
                    <a:pt x="916" y="14"/>
                  </a:cubicBezTo>
                  <a:cubicBezTo>
                    <a:pt x="916" y="19"/>
                    <a:pt x="912" y="22"/>
                    <a:pt x="908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40C1A2B2-B749-466A-8C15-3FC7E73F65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4972" y="2358869"/>
              <a:ext cx="2740243" cy="2743899"/>
            </a:xfrm>
            <a:custGeom>
              <a:avLst/>
              <a:gdLst>
                <a:gd name="T0" fmla="*/ 733 w 1499"/>
                <a:gd name="T1" fmla="*/ 1483 h 1500"/>
                <a:gd name="T2" fmla="*/ 638 w 1499"/>
                <a:gd name="T3" fmla="*/ 1492 h 1500"/>
                <a:gd name="T4" fmla="*/ 639 w 1499"/>
                <a:gd name="T5" fmla="*/ 1475 h 1500"/>
                <a:gd name="T6" fmla="*/ 592 w 1499"/>
                <a:gd name="T7" fmla="*/ 1483 h 1500"/>
                <a:gd name="T8" fmla="*/ 601 w 1499"/>
                <a:gd name="T9" fmla="*/ 1470 h 1500"/>
                <a:gd name="T10" fmla="*/ 949 w 1499"/>
                <a:gd name="T11" fmla="*/ 1456 h 1500"/>
                <a:gd name="T12" fmla="*/ 952 w 1499"/>
                <a:gd name="T13" fmla="*/ 1472 h 1500"/>
                <a:gd name="T14" fmla="*/ 300 w 1499"/>
                <a:gd name="T15" fmla="*/ 1340 h 1500"/>
                <a:gd name="T16" fmla="*/ 1037 w 1499"/>
                <a:gd name="T17" fmla="*/ 1442 h 1500"/>
                <a:gd name="T18" fmla="*/ 1078 w 1499"/>
                <a:gd name="T19" fmla="*/ 1423 h 1500"/>
                <a:gd name="T20" fmla="*/ 1271 w 1499"/>
                <a:gd name="T21" fmla="*/ 1286 h 1500"/>
                <a:gd name="T22" fmla="*/ 272 w 1499"/>
                <a:gd name="T23" fmla="*/ 1325 h 1500"/>
                <a:gd name="T24" fmla="*/ 272 w 1499"/>
                <a:gd name="T25" fmla="*/ 1325 h 1500"/>
                <a:gd name="T26" fmla="*/ 201 w 1499"/>
                <a:gd name="T27" fmla="*/ 1248 h 1500"/>
                <a:gd name="T28" fmla="*/ 238 w 1499"/>
                <a:gd name="T29" fmla="*/ 1295 h 1500"/>
                <a:gd name="T30" fmla="*/ 1330 w 1499"/>
                <a:gd name="T31" fmla="*/ 1212 h 1500"/>
                <a:gd name="T32" fmla="*/ 170 w 1499"/>
                <a:gd name="T33" fmla="*/ 1226 h 1500"/>
                <a:gd name="T34" fmla="*/ 71 w 1499"/>
                <a:gd name="T35" fmla="*/ 1027 h 1500"/>
                <a:gd name="T36" fmla="*/ 1345 w 1499"/>
                <a:gd name="T37" fmla="*/ 1178 h 1500"/>
                <a:gd name="T38" fmla="*/ 1377 w 1499"/>
                <a:gd name="T39" fmla="*/ 1154 h 1500"/>
                <a:gd name="T40" fmla="*/ 1475 w 1499"/>
                <a:gd name="T41" fmla="*/ 941 h 1500"/>
                <a:gd name="T42" fmla="*/ 38 w 1499"/>
                <a:gd name="T43" fmla="*/ 980 h 1500"/>
                <a:gd name="T44" fmla="*/ 46 w 1499"/>
                <a:gd name="T45" fmla="*/ 993 h 1500"/>
                <a:gd name="T46" fmla="*/ 31 w 1499"/>
                <a:gd name="T47" fmla="*/ 895 h 1500"/>
                <a:gd name="T48" fmla="*/ 1470 w 1499"/>
                <a:gd name="T49" fmla="*/ 900 h 1500"/>
                <a:gd name="T50" fmla="*/ 1486 w 1499"/>
                <a:gd name="T51" fmla="*/ 897 h 1500"/>
                <a:gd name="T52" fmla="*/ 10 w 1499"/>
                <a:gd name="T53" fmla="*/ 625 h 1500"/>
                <a:gd name="T54" fmla="*/ 15 w 1499"/>
                <a:gd name="T55" fmla="*/ 861 h 1500"/>
                <a:gd name="T56" fmla="*/ 1498 w 1499"/>
                <a:gd name="T57" fmla="*/ 806 h 1500"/>
                <a:gd name="T58" fmla="*/ 1486 w 1499"/>
                <a:gd name="T59" fmla="*/ 663 h 1500"/>
                <a:gd name="T60" fmla="*/ 1473 w 1499"/>
                <a:gd name="T61" fmla="*/ 628 h 1500"/>
                <a:gd name="T62" fmla="*/ 1481 w 1499"/>
                <a:gd name="T63" fmla="*/ 635 h 1500"/>
                <a:gd name="T64" fmla="*/ 29 w 1499"/>
                <a:gd name="T65" fmla="*/ 574 h 1500"/>
                <a:gd name="T66" fmla="*/ 1381 w 1499"/>
                <a:gd name="T67" fmla="*/ 377 h 1500"/>
                <a:gd name="T68" fmla="*/ 1474 w 1499"/>
                <a:gd name="T69" fmla="*/ 590 h 1500"/>
                <a:gd name="T70" fmla="*/ 45 w 1499"/>
                <a:gd name="T71" fmla="*/ 493 h 1500"/>
                <a:gd name="T72" fmla="*/ 66 w 1499"/>
                <a:gd name="T73" fmla="*/ 461 h 1500"/>
                <a:gd name="T74" fmla="*/ 197 w 1499"/>
                <a:gd name="T75" fmla="*/ 269 h 1500"/>
                <a:gd name="T76" fmla="*/ 1331 w 1499"/>
                <a:gd name="T77" fmla="*/ 303 h 1500"/>
                <a:gd name="T78" fmla="*/ 1369 w 1499"/>
                <a:gd name="T79" fmla="*/ 341 h 1500"/>
                <a:gd name="T80" fmla="*/ 1315 w 1499"/>
                <a:gd name="T81" fmla="*/ 257 h 1500"/>
                <a:gd name="T82" fmla="*/ 215 w 1499"/>
                <a:gd name="T83" fmla="*/ 224 h 1500"/>
                <a:gd name="T84" fmla="*/ 1250 w 1499"/>
                <a:gd name="T85" fmla="*/ 214 h 1500"/>
                <a:gd name="T86" fmla="*/ 1284 w 1499"/>
                <a:gd name="T87" fmla="*/ 224 h 1500"/>
                <a:gd name="T88" fmla="*/ 248 w 1499"/>
                <a:gd name="T89" fmla="*/ 192 h 1500"/>
                <a:gd name="T90" fmla="*/ 325 w 1499"/>
                <a:gd name="T91" fmla="*/ 151 h 1500"/>
                <a:gd name="T92" fmla="*/ 524 w 1499"/>
                <a:gd name="T93" fmla="*/ 34 h 1500"/>
                <a:gd name="T94" fmla="*/ 325 w 1499"/>
                <a:gd name="T95" fmla="*/ 151 h 1500"/>
                <a:gd name="T96" fmla="*/ 1060 w 1499"/>
                <a:gd name="T97" fmla="*/ 67 h 1500"/>
                <a:gd name="T98" fmla="*/ 964 w 1499"/>
                <a:gd name="T99" fmla="*/ 40 h 1500"/>
                <a:gd name="T100" fmla="*/ 562 w 1499"/>
                <a:gd name="T101" fmla="*/ 32 h 1500"/>
                <a:gd name="T102" fmla="*/ 572 w 1499"/>
                <a:gd name="T103" fmla="*/ 39 h 1500"/>
                <a:gd name="T104" fmla="*/ 705 w 1499"/>
                <a:gd name="T105" fmla="*/ 18 h 1500"/>
                <a:gd name="T106" fmla="*/ 936 w 1499"/>
                <a:gd name="T107" fmla="*/ 26 h 1500"/>
                <a:gd name="T108" fmla="*/ 658 w 1499"/>
                <a:gd name="T109" fmla="*/ 6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99" h="1500">
                  <a:moveTo>
                    <a:pt x="750" y="1500"/>
                  </a:moveTo>
                  <a:cubicBezTo>
                    <a:pt x="744" y="1500"/>
                    <a:pt x="738" y="1500"/>
                    <a:pt x="733" y="1500"/>
                  </a:cubicBezTo>
                  <a:cubicBezTo>
                    <a:pt x="716" y="1499"/>
                    <a:pt x="699" y="1498"/>
                    <a:pt x="682" y="1497"/>
                  </a:cubicBezTo>
                  <a:cubicBezTo>
                    <a:pt x="677" y="1497"/>
                    <a:pt x="674" y="1492"/>
                    <a:pt x="674" y="1488"/>
                  </a:cubicBezTo>
                  <a:cubicBezTo>
                    <a:pt x="675" y="1483"/>
                    <a:pt x="679" y="1480"/>
                    <a:pt x="684" y="1480"/>
                  </a:cubicBezTo>
                  <a:cubicBezTo>
                    <a:pt x="700" y="1482"/>
                    <a:pt x="717" y="1482"/>
                    <a:pt x="733" y="1483"/>
                  </a:cubicBezTo>
                  <a:cubicBezTo>
                    <a:pt x="739" y="1483"/>
                    <a:pt x="744" y="1483"/>
                    <a:pt x="750" y="1483"/>
                  </a:cubicBezTo>
                  <a:cubicBezTo>
                    <a:pt x="803" y="1483"/>
                    <a:pt x="855" y="1477"/>
                    <a:pt x="906" y="1466"/>
                  </a:cubicBezTo>
                  <a:cubicBezTo>
                    <a:pt x="911" y="1465"/>
                    <a:pt x="915" y="1468"/>
                    <a:pt x="916" y="1473"/>
                  </a:cubicBezTo>
                  <a:cubicBezTo>
                    <a:pt x="917" y="1477"/>
                    <a:pt x="914" y="1482"/>
                    <a:pt x="910" y="1483"/>
                  </a:cubicBezTo>
                  <a:cubicBezTo>
                    <a:pt x="857" y="1494"/>
                    <a:pt x="804" y="1500"/>
                    <a:pt x="750" y="1500"/>
                  </a:cubicBezTo>
                  <a:close/>
                  <a:moveTo>
                    <a:pt x="638" y="1492"/>
                  </a:moveTo>
                  <a:cubicBezTo>
                    <a:pt x="638" y="1492"/>
                    <a:pt x="637" y="1492"/>
                    <a:pt x="637" y="1492"/>
                  </a:cubicBezTo>
                  <a:cubicBezTo>
                    <a:pt x="637" y="1491"/>
                    <a:pt x="637" y="1491"/>
                    <a:pt x="637" y="1491"/>
                  </a:cubicBezTo>
                  <a:cubicBezTo>
                    <a:pt x="634" y="1491"/>
                    <a:pt x="632" y="1490"/>
                    <a:pt x="631" y="1488"/>
                  </a:cubicBezTo>
                  <a:cubicBezTo>
                    <a:pt x="630" y="1486"/>
                    <a:pt x="629" y="1484"/>
                    <a:pt x="630" y="1482"/>
                  </a:cubicBezTo>
                  <a:cubicBezTo>
                    <a:pt x="630" y="1477"/>
                    <a:pt x="634" y="1474"/>
                    <a:pt x="639" y="1475"/>
                  </a:cubicBezTo>
                  <a:cubicBezTo>
                    <a:pt x="639" y="1475"/>
                    <a:pt x="639" y="1475"/>
                    <a:pt x="639" y="1475"/>
                  </a:cubicBezTo>
                  <a:cubicBezTo>
                    <a:pt x="639" y="1475"/>
                    <a:pt x="639" y="1475"/>
                    <a:pt x="639" y="1475"/>
                  </a:cubicBezTo>
                  <a:cubicBezTo>
                    <a:pt x="641" y="1475"/>
                    <a:pt x="643" y="1476"/>
                    <a:pt x="645" y="1478"/>
                  </a:cubicBezTo>
                  <a:cubicBezTo>
                    <a:pt x="646" y="1480"/>
                    <a:pt x="647" y="1482"/>
                    <a:pt x="646" y="1484"/>
                  </a:cubicBezTo>
                  <a:cubicBezTo>
                    <a:pt x="646" y="1489"/>
                    <a:pt x="642" y="1492"/>
                    <a:pt x="638" y="1492"/>
                  </a:cubicBezTo>
                  <a:close/>
                  <a:moveTo>
                    <a:pt x="593" y="1484"/>
                  </a:moveTo>
                  <a:cubicBezTo>
                    <a:pt x="593" y="1484"/>
                    <a:pt x="592" y="1483"/>
                    <a:pt x="592" y="1483"/>
                  </a:cubicBezTo>
                  <a:cubicBezTo>
                    <a:pt x="577" y="1480"/>
                    <a:pt x="562" y="1476"/>
                    <a:pt x="547" y="1472"/>
                  </a:cubicBezTo>
                  <a:cubicBezTo>
                    <a:pt x="545" y="1472"/>
                    <a:pt x="543" y="1470"/>
                    <a:pt x="542" y="1468"/>
                  </a:cubicBezTo>
                  <a:cubicBezTo>
                    <a:pt x="541" y="1466"/>
                    <a:pt x="541" y="1464"/>
                    <a:pt x="541" y="1462"/>
                  </a:cubicBezTo>
                  <a:cubicBezTo>
                    <a:pt x="543" y="1458"/>
                    <a:pt x="547" y="1455"/>
                    <a:pt x="552" y="1456"/>
                  </a:cubicBezTo>
                  <a:cubicBezTo>
                    <a:pt x="566" y="1460"/>
                    <a:pt x="581" y="1464"/>
                    <a:pt x="595" y="1467"/>
                  </a:cubicBezTo>
                  <a:cubicBezTo>
                    <a:pt x="597" y="1467"/>
                    <a:pt x="599" y="1469"/>
                    <a:pt x="601" y="1470"/>
                  </a:cubicBezTo>
                  <a:cubicBezTo>
                    <a:pt x="602" y="1472"/>
                    <a:pt x="602" y="1475"/>
                    <a:pt x="602" y="1477"/>
                  </a:cubicBezTo>
                  <a:cubicBezTo>
                    <a:pt x="601" y="1481"/>
                    <a:pt x="597" y="1484"/>
                    <a:pt x="593" y="1484"/>
                  </a:cubicBezTo>
                  <a:close/>
                  <a:moveTo>
                    <a:pt x="952" y="1472"/>
                  </a:moveTo>
                  <a:cubicBezTo>
                    <a:pt x="948" y="1472"/>
                    <a:pt x="945" y="1470"/>
                    <a:pt x="944" y="1466"/>
                  </a:cubicBezTo>
                  <a:cubicBezTo>
                    <a:pt x="943" y="1464"/>
                    <a:pt x="943" y="1462"/>
                    <a:pt x="944" y="1460"/>
                  </a:cubicBezTo>
                  <a:cubicBezTo>
                    <a:pt x="946" y="1458"/>
                    <a:pt x="947" y="1456"/>
                    <a:pt x="949" y="1456"/>
                  </a:cubicBezTo>
                  <a:cubicBezTo>
                    <a:pt x="964" y="1452"/>
                    <a:pt x="978" y="1447"/>
                    <a:pt x="992" y="1442"/>
                  </a:cubicBezTo>
                  <a:cubicBezTo>
                    <a:pt x="996" y="1441"/>
                    <a:pt x="1001" y="1443"/>
                    <a:pt x="1003" y="1447"/>
                  </a:cubicBezTo>
                  <a:cubicBezTo>
                    <a:pt x="1005" y="1452"/>
                    <a:pt x="1002" y="1457"/>
                    <a:pt x="998" y="1458"/>
                  </a:cubicBezTo>
                  <a:cubicBezTo>
                    <a:pt x="983" y="1463"/>
                    <a:pt x="969" y="1468"/>
                    <a:pt x="954" y="1472"/>
                  </a:cubicBezTo>
                  <a:cubicBezTo>
                    <a:pt x="954" y="1472"/>
                    <a:pt x="954" y="1472"/>
                    <a:pt x="954" y="1472"/>
                  </a:cubicBezTo>
                  <a:cubicBezTo>
                    <a:pt x="953" y="1472"/>
                    <a:pt x="953" y="1472"/>
                    <a:pt x="952" y="1472"/>
                  </a:cubicBezTo>
                  <a:close/>
                  <a:moveTo>
                    <a:pt x="506" y="1459"/>
                  </a:moveTo>
                  <a:cubicBezTo>
                    <a:pt x="505" y="1459"/>
                    <a:pt x="504" y="1459"/>
                    <a:pt x="504" y="1459"/>
                  </a:cubicBezTo>
                  <a:cubicBezTo>
                    <a:pt x="486" y="1453"/>
                    <a:pt x="468" y="1446"/>
                    <a:pt x="451" y="1438"/>
                  </a:cubicBezTo>
                  <a:cubicBezTo>
                    <a:pt x="399" y="1415"/>
                    <a:pt x="348" y="1386"/>
                    <a:pt x="302" y="1352"/>
                  </a:cubicBezTo>
                  <a:cubicBezTo>
                    <a:pt x="302" y="1352"/>
                    <a:pt x="302" y="1352"/>
                    <a:pt x="302" y="1352"/>
                  </a:cubicBezTo>
                  <a:cubicBezTo>
                    <a:pt x="298" y="1349"/>
                    <a:pt x="298" y="1344"/>
                    <a:pt x="300" y="1340"/>
                  </a:cubicBezTo>
                  <a:cubicBezTo>
                    <a:pt x="303" y="1336"/>
                    <a:pt x="309" y="1336"/>
                    <a:pt x="312" y="1338"/>
                  </a:cubicBezTo>
                  <a:cubicBezTo>
                    <a:pt x="358" y="1372"/>
                    <a:pt x="406" y="1400"/>
                    <a:pt x="458" y="1423"/>
                  </a:cubicBezTo>
                  <a:cubicBezTo>
                    <a:pt x="475" y="1430"/>
                    <a:pt x="492" y="1437"/>
                    <a:pt x="509" y="1443"/>
                  </a:cubicBezTo>
                  <a:cubicBezTo>
                    <a:pt x="514" y="1444"/>
                    <a:pt x="516" y="1449"/>
                    <a:pt x="514" y="1453"/>
                  </a:cubicBezTo>
                  <a:cubicBezTo>
                    <a:pt x="513" y="1457"/>
                    <a:pt x="510" y="1459"/>
                    <a:pt x="506" y="1459"/>
                  </a:cubicBezTo>
                  <a:close/>
                  <a:moveTo>
                    <a:pt x="1037" y="1442"/>
                  </a:moveTo>
                  <a:cubicBezTo>
                    <a:pt x="1034" y="1442"/>
                    <a:pt x="1031" y="1440"/>
                    <a:pt x="1029" y="1437"/>
                  </a:cubicBezTo>
                  <a:cubicBezTo>
                    <a:pt x="1028" y="1433"/>
                    <a:pt x="1030" y="1428"/>
                    <a:pt x="1034" y="1426"/>
                  </a:cubicBezTo>
                  <a:cubicBezTo>
                    <a:pt x="1038" y="1424"/>
                    <a:pt x="1043" y="1426"/>
                    <a:pt x="1045" y="1431"/>
                  </a:cubicBezTo>
                  <a:cubicBezTo>
                    <a:pt x="1047" y="1435"/>
                    <a:pt x="1045" y="1440"/>
                    <a:pt x="1040" y="1442"/>
                  </a:cubicBezTo>
                  <a:cubicBezTo>
                    <a:pt x="1039" y="1442"/>
                    <a:pt x="1038" y="1442"/>
                    <a:pt x="1037" y="1442"/>
                  </a:cubicBezTo>
                  <a:close/>
                  <a:moveTo>
                    <a:pt x="1078" y="1423"/>
                  </a:moveTo>
                  <a:cubicBezTo>
                    <a:pt x="1075" y="1423"/>
                    <a:pt x="1072" y="1422"/>
                    <a:pt x="1071" y="1419"/>
                  </a:cubicBezTo>
                  <a:cubicBezTo>
                    <a:pt x="1069" y="1415"/>
                    <a:pt x="1070" y="1409"/>
                    <a:pt x="1075" y="1407"/>
                  </a:cubicBezTo>
                  <a:cubicBezTo>
                    <a:pt x="1139" y="1376"/>
                    <a:pt x="1198" y="1335"/>
                    <a:pt x="1250" y="1286"/>
                  </a:cubicBezTo>
                  <a:cubicBezTo>
                    <a:pt x="1253" y="1283"/>
                    <a:pt x="1255" y="1281"/>
                    <a:pt x="1257" y="1279"/>
                  </a:cubicBezTo>
                  <a:cubicBezTo>
                    <a:pt x="1260" y="1276"/>
                    <a:pt x="1266" y="1276"/>
                    <a:pt x="1269" y="1280"/>
                  </a:cubicBezTo>
                  <a:cubicBezTo>
                    <a:pt x="1270" y="1281"/>
                    <a:pt x="1271" y="1283"/>
                    <a:pt x="1271" y="1286"/>
                  </a:cubicBezTo>
                  <a:cubicBezTo>
                    <a:pt x="1271" y="1288"/>
                    <a:pt x="1270" y="1290"/>
                    <a:pt x="1269" y="1292"/>
                  </a:cubicBezTo>
                  <a:cubicBezTo>
                    <a:pt x="1267" y="1294"/>
                    <a:pt x="1264" y="1296"/>
                    <a:pt x="1262" y="1298"/>
                  </a:cubicBezTo>
                  <a:cubicBezTo>
                    <a:pt x="1208" y="1348"/>
                    <a:pt x="1148" y="1390"/>
                    <a:pt x="1082" y="1423"/>
                  </a:cubicBezTo>
                  <a:cubicBezTo>
                    <a:pt x="1082" y="1423"/>
                    <a:pt x="1082" y="1423"/>
                    <a:pt x="1082" y="1423"/>
                  </a:cubicBezTo>
                  <a:cubicBezTo>
                    <a:pt x="1081" y="1423"/>
                    <a:pt x="1080" y="1423"/>
                    <a:pt x="1078" y="1423"/>
                  </a:cubicBezTo>
                  <a:close/>
                  <a:moveTo>
                    <a:pt x="272" y="1325"/>
                  </a:moveTo>
                  <a:cubicBezTo>
                    <a:pt x="270" y="1325"/>
                    <a:pt x="268" y="1325"/>
                    <a:pt x="266" y="1323"/>
                  </a:cubicBezTo>
                  <a:cubicBezTo>
                    <a:pt x="265" y="1322"/>
                    <a:pt x="264" y="1320"/>
                    <a:pt x="263" y="1318"/>
                  </a:cubicBezTo>
                  <a:cubicBezTo>
                    <a:pt x="263" y="1315"/>
                    <a:pt x="264" y="1313"/>
                    <a:pt x="265" y="1312"/>
                  </a:cubicBezTo>
                  <a:cubicBezTo>
                    <a:pt x="268" y="1308"/>
                    <a:pt x="274" y="1308"/>
                    <a:pt x="277" y="1310"/>
                  </a:cubicBezTo>
                  <a:cubicBezTo>
                    <a:pt x="281" y="1314"/>
                    <a:pt x="281" y="1319"/>
                    <a:pt x="278" y="1322"/>
                  </a:cubicBezTo>
                  <a:cubicBezTo>
                    <a:pt x="277" y="1324"/>
                    <a:pt x="274" y="1325"/>
                    <a:pt x="272" y="1325"/>
                  </a:cubicBezTo>
                  <a:close/>
                  <a:moveTo>
                    <a:pt x="238" y="1295"/>
                  </a:moveTo>
                  <a:cubicBezTo>
                    <a:pt x="236" y="1295"/>
                    <a:pt x="234" y="1294"/>
                    <a:pt x="232" y="1293"/>
                  </a:cubicBezTo>
                  <a:cubicBezTo>
                    <a:pt x="226" y="1287"/>
                    <a:pt x="219" y="1280"/>
                    <a:pt x="213" y="1274"/>
                  </a:cubicBezTo>
                  <a:cubicBezTo>
                    <a:pt x="209" y="1270"/>
                    <a:pt x="205" y="1265"/>
                    <a:pt x="200" y="1260"/>
                  </a:cubicBezTo>
                  <a:cubicBezTo>
                    <a:pt x="200" y="1260"/>
                    <a:pt x="200" y="1260"/>
                    <a:pt x="200" y="1260"/>
                  </a:cubicBezTo>
                  <a:cubicBezTo>
                    <a:pt x="197" y="1257"/>
                    <a:pt x="197" y="1251"/>
                    <a:pt x="201" y="1248"/>
                  </a:cubicBezTo>
                  <a:cubicBezTo>
                    <a:pt x="204" y="1245"/>
                    <a:pt x="209" y="1245"/>
                    <a:pt x="213" y="1249"/>
                  </a:cubicBezTo>
                  <a:cubicBezTo>
                    <a:pt x="217" y="1254"/>
                    <a:pt x="221" y="1258"/>
                    <a:pt x="226" y="1262"/>
                  </a:cubicBezTo>
                  <a:cubicBezTo>
                    <a:pt x="232" y="1269"/>
                    <a:pt x="238" y="1275"/>
                    <a:pt x="244" y="1281"/>
                  </a:cubicBezTo>
                  <a:cubicBezTo>
                    <a:pt x="246" y="1282"/>
                    <a:pt x="247" y="1284"/>
                    <a:pt x="247" y="1287"/>
                  </a:cubicBezTo>
                  <a:cubicBezTo>
                    <a:pt x="247" y="1289"/>
                    <a:pt x="246" y="1291"/>
                    <a:pt x="244" y="1293"/>
                  </a:cubicBezTo>
                  <a:cubicBezTo>
                    <a:pt x="243" y="1294"/>
                    <a:pt x="240" y="1295"/>
                    <a:pt x="238" y="1295"/>
                  </a:cubicBezTo>
                  <a:close/>
                  <a:moveTo>
                    <a:pt x="1294" y="1262"/>
                  </a:moveTo>
                  <a:cubicBezTo>
                    <a:pt x="1292" y="1262"/>
                    <a:pt x="1290" y="1261"/>
                    <a:pt x="1289" y="1259"/>
                  </a:cubicBezTo>
                  <a:cubicBezTo>
                    <a:pt x="1287" y="1258"/>
                    <a:pt x="1286" y="1256"/>
                    <a:pt x="1286" y="1253"/>
                  </a:cubicBezTo>
                  <a:cubicBezTo>
                    <a:pt x="1286" y="1251"/>
                    <a:pt x="1287" y="1249"/>
                    <a:pt x="1288" y="1247"/>
                  </a:cubicBezTo>
                  <a:cubicBezTo>
                    <a:pt x="1298" y="1237"/>
                    <a:pt x="1308" y="1225"/>
                    <a:pt x="1318" y="1214"/>
                  </a:cubicBezTo>
                  <a:cubicBezTo>
                    <a:pt x="1320" y="1210"/>
                    <a:pt x="1326" y="1210"/>
                    <a:pt x="1330" y="1212"/>
                  </a:cubicBezTo>
                  <a:cubicBezTo>
                    <a:pt x="1331" y="1214"/>
                    <a:pt x="1332" y="1216"/>
                    <a:pt x="1333" y="1218"/>
                  </a:cubicBezTo>
                  <a:cubicBezTo>
                    <a:pt x="1333" y="1220"/>
                    <a:pt x="1332" y="1223"/>
                    <a:pt x="1331" y="1224"/>
                  </a:cubicBezTo>
                  <a:cubicBezTo>
                    <a:pt x="1321" y="1236"/>
                    <a:pt x="1311" y="1248"/>
                    <a:pt x="1301" y="1259"/>
                  </a:cubicBezTo>
                  <a:cubicBezTo>
                    <a:pt x="1299" y="1261"/>
                    <a:pt x="1297" y="1262"/>
                    <a:pt x="1294" y="1262"/>
                  </a:cubicBezTo>
                  <a:close/>
                  <a:moveTo>
                    <a:pt x="177" y="1229"/>
                  </a:moveTo>
                  <a:cubicBezTo>
                    <a:pt x="174" y="1229"/>
                    <a:pt x="172" y="1228"/>
                    <a:pt x="170" y="1226"/>
                  </a:cubicBezTo>
                  <a:cubicBezTo>
                    <a:pt x="122" y="1167"/>
                    <a:pt x="83" y="1103"/>
                    <a:pt x="55" y="1033"/>
                  </a:cubicBezTo>
                  <a:cubicBezTo>
                    <a:pt x="55" y="1032"/>
                    <a:pt x="54" y="1031"/>
                    <a:pt x="54" y="1030"/>
                  </a:cubicBezTo>
                  <a:cubicBezTo>
                    <a:pt x="52" y="1025"/>
                    <a:pt x="54" y="1021"/>
                    <a:pt x="58" y="1019"/>
                  </a:cubicBezTo>
                  <a:cubicBezTo>
                    <a:pt x="63" y="1017"/>
                    <a:pt x="68" y="1019"/>
                    <a:pt x="69" y="1023"/>
                  </a:cubicBezTo>
                  <a:cubicBezTo>
                    <a:pt x="70" y="1024"/>
                    <a:pt x="70" y="1025"/>
                    <a:pt x="70" y="1026"/>
                  </a:cubicBezTo>
                  <a:cubicBezTo>
                    <a:pt x="71" y="1027"/>
                    <a:pt x="71" y="1027"/>
                    <a:pt x="71" y="1027"/>
                  </a:cubicBezTo>
                  <a:cubicBezTo>
                    <a:pt x="98" y="1095"/>
                    <a:pt x="136" y="1158"/>
                    <a:pt x="183" y="1215"/>
                  </a:cubicBezTo>
                  <a:cubicBezTo>
                    <a:pt x="186" y="1219"/>
                    <a:pt x="186" y="1224"/>
                    <a:pt x="182" y="1227"/>
                  </a:cubicBezTo>
                  <a:cubicBezTo>
                    <a:pt x="180" y="1228"/>
                    <a:pt x="179" y="1229"/>
                    <a:pt x="177" y="1229"/>
                  </a:cubicBezTo>
                  <a:close/>
                  <a:moveTo>
                    <a:pt x="1352" y="1192"/>
                  </a:moveTo>
                  <a:cubicBezTo>
                    <a:pt x="1350" y="1192"/>
                    <a:pt x="1348" y="1191"/>
                    <a:pt x="1347" y="1190"/>
                  </a:cubicBezTo>
                  <a:cubicBezTo>
                    <a:pt x="1343" y="1187"/>
                    <a:pt x="1342" y="1182"/>
                    <a:pt x="1345" y="1178"/>
                  </a:cubicBezTo>
                  <a:cubicBezTo>
                    <a:pt x="1345" y="1178"/>
                    <a:pt x="1345" y="1178"/>
                    <a:pt x="1345" y="1178"/>
                  </a:cubicBezTo>
                  <a:cubicBezTo>
                    <a:pt x="1345" y="1178"/>
                    <a:pt x="1345" y="1178"/>
                    <a:pt x="1345" y="1178"/>
                  </a:cubicBezTo>
                  <a:cubicBezTo>
                    <a:pt x="1348" y="1174"/>
                    <a:pt x="1353" y="1174"/>
                    <a:pt x="1357" y="1176"/>
                  </a:cubicBezTo>
                  <a:cubicBezTo>
                    <a:pt x="1360" y="1179"/>
                    <a:pt x="1361" y="1184"/>
                    <a:pt x="1359" y="1188"/>
                  </a:cubicBezTo>
                  <a:cubicBezTo>
                    <a:pt x="1357" y="1190"/>
                    <a:pt x="1354" y="1192"/>
                    <a:pt x="1352" y="1192"/>
                  </a:cubicBezTo>
                  <a:close/>
                  <a:moveTo>
                    <a:pt x="1377" y="1154"/>
                  </a:moveTo>
                  <a:cubicBezTo>
                    <a:pt x="1375" y="1154"/>
                    <a:pt x="1374" y="1154"/>
                    <a:pt x="1373" y="1153"/>
                  </a:cubicBezTo>
                  <a:cubicBezTo>
                    <a:pt x="1369" y="1150"/>
                    <a:pt x="1367" y="1145"/>
                    <a:pt x="1370" y="1141"/>
                  </a:cubicBezTo>
                  <a:cubicBezTo>
                    <a:pt x="1387" y="1114"/>
                    <a:pt x="1402" y="1086"/>
                    <a:pt x="1416" y="1057"/>
                  </a:cubicBezTo>
                  <a:cubicBezTo>
                    <a:pt x="1433" y="1019"/>
                    <a:pt x="1448" y="978"/>
                    <a:pt x="1459" y="937"/>
                  </a:cubicBezTo>
                  <a:cubicBezTo>
                    <a:pt x="1460" y="932"/>
                    <a:pt x="1465" y="930"/>
                    <a:pt x="1469" y="931"/>
                  </a:cubicBezTo>
                  <a:cubicBezTo>
                    <a:pt x="1474" y="932"/>
                    <a:pt x="1476" y="937"/>
                    <a:pt x="1475" y="941"/>
                  </a:cubicBezTo>
                  <a:cubicBezTo>
                    <a:pt x="1464" y="983"/>
                    <a:pt x="1449" y="1025"/>
                    <a:pt x="1431" y="1064"/>
                  </a:cubicBezTo>
                  <a:cubicBezTo>
                    <a:pt x="1417" y="1094"/>
                    <a:pt x="1402" y="1123"/>
                    <a:pt x="1384" y="1150"/>
                  </a:cubicBezTo>
                  <a:cubicBezTo>
                    <a:pt x="1383" y="1153"/>
                    <a:pt x="1380" y="1154"/>
                    <a:pt x="1377" y="1154"/>
                  </a:cubicBezTo>
                  <a:close/>
                  <a:moveTo>
                    <a:pt x="46" y="993"/>
                  </a:moveTo>
                  <a:cubicBezTo>
                    <a:pt x="42" y="993"/>
                    <a:pt x="39" y="990"/>
                    <a:pt x="38" y="987"/>
                  </a:cubicBezTo>
                  <a:cubicBezTo>
                    <a:pt x="37" y="985"/>
                    <a:pt x="37" y="982"/>
                    <a:pt x="38" y="980"/>
                  </a:cubicBezTo>
                  <a:cubicBezTo>
                    <a:pt x="39" y="978"/>
                    <a:pt x="41" y="977"/>
                    <a:pt x="43" y="976"/>
                  </a:cubicBezTo>
                  <a:cubicBezTo>
                    <a:pt x="48" y="975"/>
                    <a:pt x="52" y="977"/>
                    <a:pt x="54" y="981"/>
                  </a:cubicBezTo>
                  <a:cubicBezTo>
                    <a:pt x="54" y="981"/>
                    <a:pt x="54" y="981"/>
                    <a:pt x="54" y="981"/>
                  </a:cubicBezTo>
                  <a:cubicBezTo>
                    <a:pt x="54" y="981"/>
                    <a:pt x="54" y="981"/>
                    <a:pt x="54" y="981"/>
                  </a:cubicBezTo>
                  <a:cubicBezTo>
                    <a:pt x="55" y="986"/>
                    <a:pt x="53" y="991"/>
                    <a:pt x="49" y="992"/>
                  </a:cubicBezTo>
                  <a:cubicBezTo>
                    <a:pt x="48" y="992"/>
                    <a:pt x="47" y="993"/>
                    <a:pt x="46" y="993"/>
                  </a:cubicBezTo>
                  <a:close/>
                  <a:moveTo>
                    <a:pt x="33" y="949"/>
                  </a:moveTo>
                  <a:cubicBezTo>
                    <a:pt x="29" y="949"/>
                    <a:pt x="26" y="947"/>
                    <a:pt x="25" y="943"/>
                  </a:cubicBezTo>
                  <a:cubicBezTo>
                    <a:pt x="21" y="928"/>
                    <a:pt x="17" y="913"/>
                    <a:pt x="14" y="898"/>
                  </a:cubicBezTo>
                  <a:cubicBezTo>
                    <a:pt x="14" y="896"/>
                    <a:pt x="14" y="894"/>
                    <a:pt x="16" y="892"/>
                  </a:cubicBezTo>
                  <a:cubicBezTo>
                    <a:pt x="17" y="890"/>
                    <a:pt x="19" y="889"/>
                    <a:pt x="21" y="888"/>
                  </a:cubicBezTo>
                  <a:cubicBezTo>
                    <a:pt x="26" y="887"/>
                    <a:pt x="30" y="891"/>
                    <a:pt x="31" y="895"/>
                  </a:cubicBezTo>
                  <a:cubicBezTo>
                    <a:pt x="34" y="910"/>
                    <a:pt x="37" y="924"/>
                    <a:pt x="41" y="939"/>
                  </a:cubicBezTo>
                  <a:cubicBezTo>
                    <a:pt x="42" y="943"/>
                    <a:pt x="40" y="948"/>
                    <a:pt x="35" y="949"/>
                  </a:cubicBezTo>
                  <a:cubicBezTo>
                    <a:pt x="34" y="949"/>
                    <a:pt x="34" y="949"/>
                    <a:pt x="33" y="949"/>
                  </a:cubicBezTo>
                  <a:close/>
                  <a:moveTo>
                    <a:pt x="1477" y="903"/>
                  </a:moveTo>
                  <a:cubicBezTo>
                    <a:pt x="1477" y="903"/>
                    <a:pt x="1476" y="903"/>
                    <a:pt x="1476" y="903"/>
                  </a:cubicBezTo>
                  <a:cubicBezTo>
                    <a:pt x="1473" y="903"/>
                    <a:pt x="1471" y="901"/>
                    <a:pt x="1470" y="900"/>
                  </a:cubicBezTo>
                  <a:cubicBezTo>
                    <a:pt x="1469" y="898"/>
                    <a:pt x="1468" y="895"/>
                    <a:pt x="1469" y="893"/>
                  </a:cubicBezTo>
                  <a:cubicBezTo>
                    <a:pt x="1472" y="879"/>
                    <a:pt x="1474" y="864"/>
                    <a:pt x="1476" y="849"/>
                  </a:cubicBezTo>
                  <a:cubicBezTo>
                    <a:pt x="1477" y="845"/>
                    <a:pt x="1481" y="841"/>
                    <a:pt x="1486" y="842"/>
                  </a:cubicBezTo>
                  <a:cubicBezTo>
                    <a:pt x="1488" y="842"/>
                    <a:pt x="1490" y="843"/>
                    <a:pt x="1491" y="845"/>
                  </a:cubicBezTo>
                  <a:cubicBezTo>
                    <a:pt x="1493" y="847"/>
                    <a:pt x="1493" y="849"/>
                    <a:pt x="1493" y="851"/>
                  </a:cubicBezTo>
                  <a:cubicBezTo>
                    <a:pt x="1491" y="866"/>
                    <a:pt x="1488" y="882"/>
                    <a:pt x="1486" y="897"/>
                  </a:cubicBezTo>
                  <a:cubicBezTo>
                    <a:pt x="1485" y="897"/>
                    <a:pt x="1485" y="897"/>
                    <a:pt x="1485" y="897"/>
                  </a:cubicBezTo>
                  <a:cubicBezTo>
                    <a:pt x="1485" y="901"/>
                    <a:pt x="1481" y="903"/>
                    <a:pt x="1477" y="903"/>
                  </a:cubicBezTo>
                  <a:close/>
                  <a:moveTo>
                    <a:pt x="15" y="861"/>
                  </a:moveTo>
                  <a:cubicBezTo>
                    <a:pt x="11" y="861"/>
                    <a:pt x="7" y="857"/>
                    <a:pt x="7" y="853"/>
                  </a:cubicBezTo>
                  <a:cubicBezTo>
                    <a:pt x="2" y="819"/>
                    <a:pt x="0" y="784"/>
                    <a:pt x="0" y="750"/>
                  </a:cubicBezTo>
                  <a:cubicBezTo>
                    <a:pt x="0" y="708"/>
                    <a:pt x="3" y="666"/>
                    <a:pt x="10" y="625"/>
                  </a:cubicBezTo>
                  <a:cubicBezTo>
                    <a:pt x="11" y="621"/>
                    <a:pt x="15" y="618"/>
                    <a:pt x="20" y="618"/>
                  </a:cubicBezTo>
                  <a:cubicBezTo>
                    <a:pt x="24" y="619"/>
                    <a:pt x="28" y="624"/>
                    <a:pt x="27" y="628"/>
                  </a:cubicBezTo>
                  <a:cubicBezTo>
                    <a:pt x="20" y="668"/>
                    <a:pt x="17" y="709"/>
                    <a:pt x="17" y="750"/>
                  </a:cubicBezTo>
                  <a:cubicBezTo>
                    <a:pt x="17" y="784"/>
                    <a:pt x="19" y="818"/>
                    <a:pt x="24" y="851"/>
                  </a:cubicBezTo>
                  <a:cubicBezTo>
                    <a:pt x="24" y="856"/>
                    <a:pt x="21" y="860"/>
                    <a:pt x="16" y="861"/>
                  </a:cubicBezTo>
                  <a:cubicBezTo>
                    <a:pt x="16" y="861"/>
                    <a:pt x="16" y="861"/>
                    <a:pt x="15" y="861"/>
                  </a:cubicBezTo>
                  <a:close/>
                  <a:moveTo>
                    <a:pt x="1489" y="814"/>
                  </a:moveTo>
                  <a:cubicBezTo>
                    <a:pt x="1489" y="814"/>
                    <a:pt x="1489" y="814"/>
                    <a:pt x="1489" y="814"/>
                  </a:cubicBezTo>
                  <a:cubicBezTo>
                    <a:pt x="1486" y="814"/>
                    <a:pt x="1484" y="813"/>
                    <a:pt x="1483" y="811"/>
                  </a:cubicBezTo>
                  <a:cubicBezTo>
                    <a:pt x="1481" y="809"/>
                    <a:pt x="1481" y="807"/>
                    <a:pt x="1481" y="805"/>
                  </a:cubicBezTo>
                  <a:cubicBezTo>
                    <a:pt x="1481" y="800"/>
                    <a:pt x="1485" y="796"/>
                    <a:pt x="1490" y="797"/>
                  </a:cubicBezTo>
                  <a:cubicBezTo>
                    <a:pt x="1495" y="797"/>
                    <a:pt x="1498" y="801"/>
                    <a:pt x="1498" y="806"/>
                  </a:cubicBezTo>
                  <a:cubicBezTo>
                    <a:pt x="1497" y="810"/>
                    <a:pt x="1494" y="814"/>
                    <a:pt x="1489" y="814"/>
                  </a:cubicBezTo>
                  <a:close/>
                  <a:moveTo>
                    <a:pt x="1491" y="725"/>
                  </a:moveTo>
                  <a:cubicBezTo>
                    <a:pt x="1486" y="725"/>
                    <a:pt x="1482" y="721"/>
                    <a:pt x="1482" y="716"/>
                  </a:cubicBezTo>
                  <a:cubicBezTo>
                    <a:pt x="1481" y="702"/>
                    <a:pt x="1480" y="687"/>
                    <a:pt x="1479" y="672"/>
                  </a:cubicBezTo>
                  <a:cubicBezTo>
                    <a:pt x="1479" y="670"/>
                    <a:pt x="1479" y="667"/>
                    <a:pt x="1481" y="666"/>
                  </a:cubicBezTo>
                  <a:cubicBezTo>
                    <a:pt x="1482" y="664"/>
                    <a:pt x="1484" y="663"/>
                    <a:pt x="1486" y="663"/>
                  </a:cubicBezTo>
                  <a:cubicBezTo>
                    <a:pt x="1491" y="662"/>
                    <a:pt x="1495" y="665"/>
                    <a:pt x="1496" y="670"/>
                  </a:cubicBezTo>
                  <a:cubicBezTo>
                    <a:pt x="1497" y="685"/>
                    <a:pt x="1498" y="700"/>
                    <a:pt x="1499" y="716"/>
                  </a:cubicBezTo>
                  <a:cubicBezTo>
                    <a:pt x="1499" y="720"/>
                    <a:pt x="1496" y="724"/>
                    <a:pt x="1491" y="725"/>
                  </a:cubicBezTo>
                  <a:cubicBezTo>
                    <a:pt x="1491" y="725"/>
                    <a:pt x="1491" y="725"/>
                    <a:pt x="1491" y="725"/>
                  </a:cubicBezTo>
                  <a:close/>
                  <a:moveTo>
                    <a:pt x="1481" y="635"/>
                  </a:moveTo>
                  <a:cubicBezTo>
                    <a:pt x="1477" y="635"/>
                    <a:pt x="1473" y="632"/>
                    <a:pt x="1473" y="628"/>
                  </a:cubicBezTo>
                  <a:cubicBezTo>
                    <a:pt x="1472" y="625"/>
                    <a:pt x="1473" y="623"/>
                    <a:pt x="1474" y="621"/>
                  </a:cubicBezTo>
                  <a:cubicBezTo>
                    <a:pt x="1475" y="619"/>
                    <a:pt x="1477" y="618"/>
                    <a:pt x="1480" y="618"/>
                  </a:cubicBezTo>
                  <a:cubicBezTo>
                    <a:pt x="1484" y="617"/>
                    <a:pt x="1489" y="620"/>
                    <a:pt x="1489" y="625"/>
                  </a:cubicBezTo>
                  <a:cubicBezTo>
                    <a:pt x="1490" y="627"/>
                    <a:pt x="1489" y="629"/>
                    <a:pt x="1488" y="631"/>
                  </a:cubicBezTo>
                  <a:cubicBezTo>
                    <a:pt x="1487" y="633"/>
                    <a:pt x="1485" y="634"/>
                    <a:pt x="1482" y="635"/>
                  </a:cubicBezTo>
                  <a:cubicBezTo>
                    <a:pt x="1482" y="635"/>
                    <a:pt x="1482" y="635"/>
                    <a:pt x="1481" y="635"/>
                  </a:cubicBezTo>
                  <a:close/>
                  <a:moveTo>
                    <a:pt x="27" y="591"/>
                  </a:moveTo>
                  <a:cubicBezTo>
                    <a:pt x="27" y="591"/>
                    <a:pt x="27" y="591"/>
                    <a:pt x="27" y="591"/>
                  </a:cubicBezTo>
                  <a:cubicBezTo>
                    <a:pt x="27" y="591"/>
                    <a:pt x="27" y="591"/>
                    <a:pt x="27" y="591"/>
                  </a:cubicBezTo>
                  <a:cubicBezTo>
                    <a:pt x="27" y="591"/>
                    <a:pt x="26" y="591"/>
                    <a:pt x="25" y="591"/>
                  </a:cubicBezTo>
                  <a:cubicBezTo>
                    <a:pt x="21" y="590"/>
                    <a:pt x="18" y="585"/>
                    <a:pt x="19" y="580"/>
                  </a:cubicBezTo>
                  <a:cubicBezTo>
                    <a:pt x="20" y="576"/>
                    <a:pt x="25" y="573"/>
                    <a:pt x="29" y="574"/>
                  </a:cubicBezTo>
                  <a:cubicBezTo>
                    <a:pt x="34" y="575"/>
                    <a:pt x="37" y="580"/>
                    <a:pt x="35" y="584"/>
                  </a:cubicBezTo>
                  <a:cubicBezTo>
                    <a:pt x="35" y="588"/>
                    <a:pt x="31" y="591"/>
                    <a:pt x="27" y="591"/>
                  </a:cubicBezTo>
                  <a:close/>
                  <a:moveTo>
                    <a:pt x="1472" y="590"/>
                  </a:moveTo>
                  <a:cubicBezTo>
                    <a:pt x="1468" y="590"/>
                    <a:pt x="1465" y="588"/>
                    <a:pt x="1464" y="584"/>
                  </a:cubicBezTo>
                  <a:cubicBezTo>
                    <a:pt x="1453" y="535"/>
                    <a:pt x="1436" y="488"/>
                    <a:pt x="1416" y="443"/>
                  </a:cubicBezTo>
                  <a:cubicBezTo>
                    <a:pt x="1405" y="420"/>
                    <a:pt x="1394" y="398"/>
                    <a:pt x="1381" y="377"/>
                  </a:cubicBezTo>
                  <a:cubicBezTo>
                    <a:pt x="1379" y="373"/>
                    <a:pt x="1380" y="368"/>
                    <a:pt x="1384" y="365"/>
                  </a:cubicBezTo>
                  <a:cubicBezTo>
                    <a:pt x="1388" y="363"/>
                    <a:pt x="1393" y="364"/>
                    <a:pt x="1396" y="368"/>
                  </a:cubicBezTo>
                  <a:cubicBezTo>
                    <a:pt x="1408" y="390"/>
                    <a:pt x="1420" y="413"/>
                    <a:pt x="1431" y="436"/>
                  </a:cubicBezTo>
                  <a:cubicBezTo>
                    <a:pt x="1452" y="481"/>
                    <a:pt x="1469" y="530"/>
                    <a:pt x="1480" y="579"/>
                  </a:cubicBezTo>
                  <a:cubicBezTo>
                    <a:pt x="1480" y="580"/>
                    <a:pt x="1480" y="580"/>
                    <a:pt x="1480" y="580"/>
                  </a:cubicBezTo>
                  <a:cubicBezTo>
                    <a:pt x="1481" y="584"/>
                    <a:pt x="1479" y="589"/>
                    <a:pt x="1474" y="590"/>
                  </a:cubicBezTo>
                  <a:cubicBezTo>
                    <a:pt x="1473" y="590"/>
                    <a:pt x="1473" y="590"/>
                    <a:pt x="1472" y="590"/>
                  </a:cubicBezTo>
                  <a:close/>
                  <a:moveTo>
                    <a:pt x="39" y="547"/>
                  </a:moveTo>
                  <a:cubicBezTo>
                    <a:pt x="38" y="547"/>
                    <a:pt x="37" y="547"/>
                    <a:pt x="36" y="547"/>
                  </a:cubicBezTo>
                  <a:cubicBezTo>
                    <a:pt x="34" y="546"/>
                    <a:pt x="32" y="545"/>
                    <a:pt x="31" y="543"/>
                  </a:cubicBezTo>
                  <a:cubicBezTo>
                    <a:pt x="30" y="541"/>
                    <a:pt x="30" y="538"/>
                    <a:pt x="31" y="536"/>
                  </a:cubicBezTo>
                  <a:cubicBezTo>
                    <a:pt x="35" y="522"/>
                    <a:pt x="40" y="507"/>
                    <a:pt x="45" y="493"/>
                  </a:cubicBezTo>
                  <a:cubicBezTo>
                    <a:pt x="47" y="488"/>
                    <a:pt x="52" y="486"/>
                    <a:pt x="56" y="488"/>
                  </a:cubicBezTo>
                  <a:cubicBezTo>
                    <a:pt x="60" y="489"/>
                    <a:pt x="63" y="494"/>
                    <a:pt x="61" y="499"/>
                  </a:cubicBezTo>
                  <a:cubicBezTo>
                    <a:pt x="56" y="513"/>
                    <a:pt x="51" y="527"/>
                    <a:pt x="47" y="541"/>
                  </a:cubicBezTo>
                  <a:cubicBezTo>
                    <a:pt x="46" y="545"/>
                    <a:pt x="42" y="547"/>
                    <a:pt x="39" y="547"/>
                  </a:cubicBezTo>
                  <a:close/>
                  <a:moveTo>
                    <a:pt x="70" y="462"/>
                  </a:moveTo>
                  <a:cubicBezTo>
                    <a:pt x="69" y="462"/>
                    <a:pt x="67" y="462"/>
                    <a:pt x="66" y="461"/>
                  </a:cubicBezTo>
                  <a:cubicBezTo>
                    <a:pt x="64" y="461"/>
                    <a:pt x="63" y="459"/>
                    <a:pt x="62" y="457"/>
                  </a:cubicBezTo>
                  <a:cubicBezTo>
                    <a:pt x="61" y="455"/>
                    <a:pt x="61" y="452"/>
                    <a:pt x="62" y="450"/>
                  </a:cubicBezTo>
                  <a:cubicBezTo>
                    <a:pt x="93" y="380"/>
                    <a:pt x="134" y="316"/>
                    <a:pt x="184" y="258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7" y="254"/>
                    <a:pt x="193" y="254"/>
                    <a:pt x="196" y="257"/>
                  </a:cubicBezTo>
                  <a:cubicBezTo>
                    <a:pt x="199" y="260"/>
                    <a:pt x="200" y="265"/>
                    <a:pt x="197" y="269"/>
                  </a:cubicBezTo>
                  <a:cubicBezTo>
                    <a:pt x="147" y="325"/>
                    <a:pt x="107" y="389"/>
                    <a:pt x="78" y="457"/>
                  </a:cubicBezTo>
                  <a:cubicBezTo>
                    <a:pt x="76" y="460"/>
                    <a:pt x="73" y="462"/>
                    <a:pt x="70" y="462"/>
                  </a:cubicBezTo>
                  <a:close/>
                  <a:moveTo>
                    <a:pt x="1364" y="343"/>
                  </a:moveTo>
                  <a:cubicBezTo>
                    <a:pt x="1364" y="343"/>
                    <a:pt x="1364" y="343"/>
                    <a:pt x="1364" y="343"/>
                  </a:cubicBezTo>
                  <a:cubicBezTo>
                    <a:pt x="1361" y="343"/>
                    <a:pt x="1359" y="341"/>
                    <a:pt x="1357" y="339"/>
                  </a:cubicBezTo>
                  <a:cubicBezTo>
                    <a:pt x="1349" y="327"/>
                    <a:pt x="1340" y="315"/>
                    <a:pt x="1331" y="303"/>
                  </a:cubicBezTo>
                  <a:cubicBezTo>
                    <a:pt x="1328" y="299"/>
                    <a:pt x="1329" y="294"/>
                    <a:pt x="1332" y="291"/>
                  </a:cubicBezTo>
                  <a:cubicBezTo>
                    <a:pt x="1336" y="288"/>
                    <a:pt x="1341" y="289"/>
                    <a:pt x="1344" y="293"/>
                  </a:cubicBezTo>
                  <a:cubicBezTo>
                    <a:pt x="1353" y="304"/>
                    <a:pt x="1362" y="317"/>
                    <a:pt x="1371" y="330"/>
                  </a:cubicBezTo>
                  <a:cubicBezTo>
                    <a:pt x="1371" y="330"/>
                    <a:pt x="1371" y="330"/>
                    <a:pt x="1371" y="330"/>
                  </a:cubicBezTo>
                  <a:cubicBezTo>
                    <a:pt x="1372" y="332"/>
                    <a:pt x="1373" y="334"/>
                    <a:pt x="1372" y="336"/>
                  </a:cubicBezTo>
                  <a:cubicBezTo>
                    <a:pt x="1372" y="338"/>
                    <a:pt x="1371" y="340"/>
                    <a:pt x="1369" y="341"/>
                  </a:cubicBezTo>
                  <a:cubicBezTo>
                    <a:pt x="1367" y="342"/>
                    <a:pt x="1366" y="343"/>
                    <a:pt x="1364" y="343"/>
                  </a:cubicBezTo>
                  <a:close/>
                  <a:moveTo>
                    <a:pt x="1309" y="271"/>
                  </a:moveTo>
                  <a:cubicBezTo>
                    <a:pt x="1306" y="271"/>
                    <a:pt x="1304" y="270"/>
                    <a:pt x="1302" y="268"/>
                  </a:cubicBezTo>
                  <a:cubicBezTo>
                    <a:pt x="1301" y="267"/>
                    <a:pt x="1300" y="264"/>
                    <a:pt x="1300" y="262"/>
                  </a:cubicBezTo>
                  <a:cubicBezTo>
                    <a:pt x="1300" y="260"/>
                    <a:pt x="1301" y="258"/>
                    <a:pt x="1303" y="256"/>
                  </a:cubicBezTo>
                  <a:cubicBezTo>
                    <a:pt x="1307" y="253"/>
                    <a:pt x="1312" y="254"/>
                    <a:pt x="1315" y="257"/>
                  </a:cubicBezTo>
                  <a:cubicBezTo>
                    <a:pt x="1315" y="257"/>
                    <a:pt x="1315" y="257"/>
                    <a:pt x="1315" y="257"/>
                  </a:cubicBezTo>
                  <a:cubicBezTo>
                    <a:pt x="1318" y="261"/>
                    <a:pt x="1318" y="266"/>
                    <a:pt x="1314" y="269"/>
                  </a:cubicBezTo>
                  <a:cubicBezTo>
                    <a:pt x="1313" y="270"/>
                    <a:pt x="1311" y="271"/>
                    <a:pt x="1309" y="271"/>
                  </a:cubicBezTo>
                  <a:close/>
                  <a:moveTo>
                    <a:pt x="221" y="238"/>
                  </a:moveTo>
                  <a:cubicBezTo>
                    <a:pt x="219" y="238"/>
                    <a:pt x="217" y="238"/>
                    <a:pt x="215" y="236"/>
                  </a:cubicBezTo>
                  <a:cubicBezTo>
                    <a:pt x="212" y="233"/>
                    <a:pt x="212" y="227"/>
                    <a:pt x="215" y="224"/>
                  </a:cubicBezTo>
                  <a:cubicBezTo>
                    <a:pt x="218" y="221"/>
                    <a:pt x="224" y="221"/>
                    <a:pt x="227" y="224"/>
                  </a:cubicBezTo>
                  <a:cubicBezTo>
                    <a:pt x="230" y="227"/>
                    <a:pt x="230" y="233"/>
                    <a:pt x="227" y="236"/>
                  </a:cubicBezTo>
                  <a:cubicBezTo>
                    <a:pt x="226" y="238"/>
                    <a:pt x="223" y="238"/>
                    <a:pt x="221" y="238"/>
                  </a:cubicBezTo>
                  <a:close/>
                  <a:moveTo>
                    <a:pt x="1278" y="238"/>
                  </a:moveTo>
                  <a:cubicBezTo>
                    <a:pt x="1276" y="238"/>
                    <a:pt x="1274" y="237"/>
                    <a:pt x="1272" y="236"/>
                  </a:cubicBezTo>
                  <a:cubicBezTo>
                    <a:pt x="1265" y="228"/>
                    <a:pt x="1257" y="221"/>
                    <a:pt x="1250" y="214"/>
                  </a:cubicBezTo>
                  <a:cubicBezTo>
                    <a:pt x="1203" y="170"/>
                    <a:pt x="1150" y="133"/>
                    <a:pt x="1093" y="102"/>
                  </a:cubicBezTo>
                  <a:cubicBezTo>
                    <a:pt x="1091" y="101"/>
                    <a:pt x="1090" y="99"/>
                    <a:pt x="1089" y="97"/>
                  </a:cubicBezTo>
                  <a:cubicBezTo>
                    <a:pt x="1089" y="95"/>
                    <a:pt x="1089" y="93"/>
                    <a:pt x="1090" y="91"/>
                  </a:cubicBezTo>
                  <a:cubicBezTo>
                    <a:pt x="1092" y="87"/>
                    <a:pt x="1097" y="85"/>
                    <a:pt x="1101" y="87"/>
                  </a:cubicBezTo>
                  <a:cubicBezTo>
                    <a:pt x="1160" y="118"/>
                    <a:pt x="1214" y="157"/>
                    <a:pt x="1262" y="202"/>
                  </a:cubicBezTo>
                  <a:cubicBezTo>
                    <a:pt x="1269" y="209"/>
                    <a:pt x="1277" y="216"/>
                    <a:pt x="1284" y="224"/>
                  </a:cubicBezTo>
                  <a:cubicBezTo>
                    <a:pt x="1287" y="227"/>
                    <a:pt x="1287" y="232"/>
                    <a:pt x="1284" y="236"/>
                  </a:cubicBezTo>
                  <a:cubicBezTo>
                    <a:pt x="1282" y="237"/>
                    <a:pt x="1280" y="238"/>
                    <a:pt x="1278" y="238"/>
                  </a:cubicBezTo>
                  <a:close/>
                  <a:moveTo>
                    <a:pt x="254" y="207"/>
                  </a:moveTo>
                  <a:cubicBezTo>
                    <a:pt x="251" y="207"/>
                    <a:pt x="249" y="206"/>
                    <a:pt x="247" y="204"/>
                  </a:cubicBezTo>
                  <a:cubicBezTo>
                    <a:pt x="246" y="203"/>
                    <a:pt x="245" y="201"/>
                    <a:pt x="245" y="198"/>
                  </a:cubicBezTo>
                  <a:cubicBezTo>
                    <a:pt x="245" y="196"/>
                    <a:pt x="246" y="194"/>
                    <a:pt x="248" y="192"/>
                  </a:cubicBezTo>
                  <a:cubicBezTo>
                    <a:pt x="259" y="182"/>
                    <a:pt x="271" y="172"/>
                    <a:pt x="283" y="163"/>
                  </a:cubicBezTo>
                  <a:cubicBezTo>
                    <a:pt x="287" y="160"/>
                    <a:pt x="292" y="161"/>
                    <a:pt x="295" y="164"/>
                  </a:cubicBezTo>
                  <a:cubicBezTo>
                    <a:pt x="298" y="168"/>
                    <a:pt x="297" y="173"/>
                    <a:pt x="294" y="176"/>
                  </a:cubicBezTo>
                  <a:cubicBezTo>
                    <a:pt x="282" y="185"/>
                    <a:pt x="270" y="195"/>
                    <a:pt x="259" y="205"/>
                  </a:cubicBezTo>
                  <a:cubicBezTo>
                    <a:pt x="258" y="206"/>
                    <a:pt x="256" y="207"/>
                    <a:pt x="254" y="207"/>
                  </a:cubicBezTo>
                  <a:close/>
                  <a:moveTo>
                    <a:pt x="325" y="151"/>
                  </a:moveTo>
                  <a:cubicBezTo>
                    <a:pt x="322" y="151"/>
                    <a:pt x="319" y="150"/>
                    <a:pt x="318" y="147"/>
                  </a:cubicBezTo>
                  <a:cubicBezTo>
                    <a:pt x="316" y="145"/>
                    <a:pt x="316" y="143"/>
                    <a:pt x="316" y="141"/>
                  </a:cubicBezTo>
                  <a:cubicBezTo>
                    <a:pt x="317" y="139"/>
                    <a:pt x="318" y="137"/>
                    <a:pt x="320" y="135"/>
                  </a:cubicBezTo>
                  <a:cubicBezTo>
                    <a:pt x="361" y="106"/>
                    <a:pt x="405" y="82"/>
                    <a:pt x="451" y="62"/>
                  </a:cubicBezTo>
                  <a:cubicBezTo>
                    <a:pt x="475" y="52"/>
                    <a:pt x="499" y="42"/>
                    <a:pt x="524" y="34"/>
                  </a:cubicBezTo>
                  <a:cubicBezTo>
                    <a:pt x="524" y="34"/>
                    <a:pt x="524" y="34"/>
                    <a:pt x="524" y="34"/>
                  </a:cubicBezTo>
                  <a:cubicBezTo>
                    <a:pt x="524" y="34"/>
                    <a:pt x="524" y="34"/>
                    <a:pt x="524" y="34"/>
                  </a:cubicBezTo>
                  <a:cubicBezTo>
                    <a:pt x="529" y="33"/>
                    <a:pt x="533" y="36"/>
                    <a:pt x="535" y="40"/>
                  </a:cubicBezTo>
                  <a:cubicBezTo>
                    <a:pt x="536" y="44"/>
                    <a:pt x="534" y="49"/>
                    <a:pt x="529" y="51"/>
                  </a:cubicBezTo>
                  <a:cubicBezTo>
                    <a:pt x="505" y="58"/>
                    <a:pt x="481" y="67"/>
                    <a:pt x="458" y="77"/>
                  </a:cubicBezTo>
                  <a:cubicBezTo>
                    <a:pt x="413" y="97"/>
                    <a:pt x="370" y="121"/>
                    <a:pt x="329" y="149"/>
                  </a:cubicBezTo>
                  <a:cubicBezTo>
                    <a:pt x="328" y="150"/>
                    <a:pt x="326" y="151"/>
                    <a:pt x="325" y="151"/>
                  </a:cubicBezTo>
                  <a:close/>
                  <a:moveTo>
                    <a:pt x="1057" y="83"/>
                  </a:moveTo>
                  <a:cubicBezTo>
                    <a:pt x="1056" y="83"/>
                    <a:pt x="1054" y="83"/>
                    <a:pt x="1053" y="82"/>
                  </a:cubicBezTo>
                  <a:cubicBezTo>
                    <a:pt x="1040" y="76"/>
                    <a:pt x="1026" y="70"/>
                    <a:pt x="1012" y="65"/>
                  </a:cubicBezTo>
                  <a:cubicBezTo>
                    <a:pt x="1008" y="64"/>
                    <a:pt x="1005" y="59"/>
                    <a:pt x="1007" y="54"/>
                  </a:cubicBezTo>
                  <a:cubicBezTo>
                    <a:pt x="1009" y="50"/>
                    <a:pt x="1014" y="48"/>
                    <a:pt x="1018" y="49"/>
                  </a:cubicBezTo>
                  <a:cubicBezTo>
                    <a:pt x="1032" y="55"/>
                    <a:pt x="1046" y="61"/>
                    <a:pt x="1060" y="67"/>
                  </a:cubicBezTo>
                  <a:cubicBezTo>
                    <a:pt x="1065" y="69"/>
                    <a:pt x="1066" y="74"/>
                    <a:pt x="1064" y="78"/>
                  </a:cubicBezTo>
                  <a:cubicBezTo>
                    <a:pt x="1063" y="81"/>
                    <a:pt x="1060" y="83"/>
                    <a:pt x="1057" y="83"/>
                  </a:cubicBezTo>
                  <a:close/>
                  <a:moveTo>
                    <a:pt x="972" y="51"/>
                  </a:moveTo>
                  <a:cubicBezTo>
                    <a:pt x="971" y="51"/>
                    <a:pt x="971" y="51"/>
                    <a:pt x="970" y="50"/>
                  </a:cubicBezTo>
                  <a:cubicBezTo>
                    <a:pt x="968" y="50"/>
                    <a:pt x="966" y="48"/>
                    <a:pt x="965" y="46"/>
                  </a:cubicBezTo>
                  <a:cubicBezTo>
                    <a:pt x="964" y="44"/>
                    <a:pt x="964" y="42"/>
                    <a:pt x="964" y="40"/>
                  </a:cubicBezTo>
                  <a:cubicBezTo>
                    <a:pt x="966" y="35"/>
                    <a:pt x="970" y="33"/>
                    <a:pt x="975" y="34"/>
                  </a:cubicBezTo>
                  <a:cubicBezTo>
                    <a:pt x="979" y="36"/>
                    <a:pt x="982" y="40"/>
                    <a:pt x="980" y="45"/>
                  </a:cubicBezTo>
                  <a:cubicBezTo>
                    <a:pt x="979" y="48"/>
                    <a:pt x="976" y="51"/>
                    <a:pt x="972" y="51"/>
                  </a:cubicBezTo>
                  <a:close/>
                  <a:moveTo>
                    <a:pt x="570" y="39"/>
                  </a:moveTo>
                  <a:cubicBezTo>
                    <a:pt x="570" y="39"/>
                    <a:pt x="570" y="39"/>
                    <a:pt x="570" y="39"/>
                  </a:cubicBezTo>
                  <a:cubicBezTo>
                    <a:pt x="566" y="39"/>
                    <a:pt x="563" y="36"/>
                    <a:pt x="562" y="32"/>
                  </a:cubicBezTo>
                  <a:cubicBezTo>
                    <a:pt x="561" y="28"/>
                    <a:pt x="564" y="23"/>
                    <a:pt x="568" y="22"/>
                  </a:cubicBezTo>
                  <a:cubicBezTo>
                    <a:pt x="573" y="21"/>
                    <a:pt x="577" y="24"/>
                    <a:pt x="578" y="28"/>
                  </a:cubicBezTo>
                  <a:cubicBezTo>
                    <a:pt x="579" y="31"/>
                    <a:pt x="579" y="33"/>
                    <a:pt x="577" y="35"/>
                  </a:cubicBezTo>
                  <a:cubicBezTo>
                    <a:pt x="577" y="36"/>
                    <a:pt x="575" y="37"/>
                    <a:pt x="573" y="38"/>
                  </a:cubicBezTo>
                  <a:cubicBezTo>
                    <a:pt x="574" y="38"/>
                    <a:pt x="574" y="38"/>
                    <a:pt x="574" y="38"/>
                  </a:cubicBezTo>
                  <a:cubicBezTo>
                    <a:pt x="572" y="39"/>
                    <a:pt x="572" y="39"/>
                    <a:pt x="572" y="39"/>
                  </a:cubicBezTo>
                  <a:cubicBezTo>
                    <a:pt x="572" y="39"/>
                    <a:pt x="571" y="39"/>
                    <a:pt x="570" y="39"/>
                  </a:cubicBezTo>
                  <a:close/>
                  <a:moveTo>
                    <a:pt x="929" y="39"/>
                  </a:moveTo>
                  <a:cubicBezTo>
                    <a:pt x="928" y="39"/>
                    <a:pt x="927" y="39"/>
                    <a:pt x="927" y="38"/>
                  </a:cubicBezTo>
                  <a:cubicBezTo>
                    <a:pt x="869" y="24"/>
                    <a:pt x="810" y="17"/>
                    <a:pt x="750" y="17"/>
                  </a:cubicBezTo>
                  <a:cubicBezTo>
                    <a:pt x="744" y="17"/>
                    <a:pt x="738" y="17"/>
                    <a:pt x="733" y="17"/>
                  </a:cubicBezTo>
                  <a:cubicBezTo>
                    <a:pt x="724" y="17"/>
                    <a:pt x="714" y="18"/>
                    <a:pt x="705" y="18"/>
                  </a:cubicBezTo>
                  <a:cubicBezTo>
                    <a:pt x="700" y="19"/>
                    <a:pt x="696" y="15"/>
                    <a:pt x="696" y="10"/>
                  </a:cubicBezTo>
                  <a:cubicBezTo>
                    <a:pt x="695" y="6"/>
                    <a:pt x="699" y="2"/>
                    <a:pt x="704" y="1"/>
                  </a:cubicBezTo>
                  <a:cubicBezTo>
                    <a:pt x="713" y="1"/>
                    <a:pt x="723" y="0"/>
                    <a:pt x="733" y="0"/>
                  </a:cubicBezTo>
                  <a:cubicBezTo>
                    <a:pt x="738" y="0"/>
                    <a:pt x="744" y="0"/>
                    <a:pt x="750" y="0"/>
                  </a:cubicBezTo>
                  <a:cubicBezTo>
                    <a:pt x="811" y="0"/>
                    <a:pt x="872" y="7"/>
                    <a:pt x="931" y="22"/>
                  </a:cubicBezTo>
                  <a:cubicBezTo>
                    <a:pt x="933" y="23"/>
                    <a:pt x="935" y="24"/>
                    <a:pt x="936" y="26"/>
                  </a:cubicBezTo>
                  <a:cubicBezTo>
                    <a:pt x="937" y="28"/>
                    <a:pt x="938" y="30"/>
                    <a:pt x="937" y="32"/>
                  </a:cubicBezTo>
                  <a:cubicBezTo>
                    <a:pt x="936" y="36"/>
                    <a:pt x="933" y="39"/>
                    <a:pt x="929" y="39"/>
                  </a:cubicBezTo>
                  <a:close/>
                  <a:moveTo>
                    <a:pt x="614" y="29"/>
                  </a:moveTo>
                  <a:cubicBezTo>
                    <a:pt x="610" y="29"/>
                    <a:pt x="607" y="26"/>
                    <a:pt x="606" y="22"/>
                  </a:cubicBezTo>
                  <a:cubicBezTo>
                    <a:pt x="605" y="18"/>
                    <a:pt x="608" y="13"/>
                    <a:pt x="613" y="12"/>
                  </a:cubicBezTo>
                  <a:cubicBezTo>
                    <a:pt x="628" y="10"/>
                    <a:pt x="643" y="7"/>
                    <a:pt x="658" y="6"/>
                  </a:cubicBezTo>
                  <a:cubicBezTo>
                    <a:pt x="658" y="6"/>
                    <a:pt x="658" y="6"/>
                    <a:pt x="658" y="6"/>
                  </a:cubicBezTo>
                  <a:cubicBezTo>
                    <a:pt x="663" y="5"/>
                    <a:pt x="667" y="8"/>
                    <a:pt x="668" y="13"/>
                  </a:cubicBezTo>
                  <a:cubicBezTo>
                    <a:pt x="668" y="18"/>
                    <a:pt x="665" y="22"/>
                    <a:pt x="660" y="22"/>
                  </a:cubicBezTo>
                  <a:cubicBezTo>
                    <a:pt x="645" y="24"/>
                    <a:pt x="631" y="26"/>
                    <a:pt x="616" y="29"/>
                  </a:cubicBezTo>
                  <a:cubicBezTo>
                    <a:pt x="615" y="29"/>
                    <a:pt x="615" y="29"/>
                    <a:pt x="614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94" name="Номер слайда 5">
            <a:extLst>
              <a:ext uri="{FF2B5EF4-FFF2-40B4-BE49-F238E27FC236}">
                <a16:creationId xmlns:a16="http://schemas.microsoft.com/office/drawing/2014/main" id="{A8D5D0E6-34A8-461B-A75B-54A7DDF28595}"/>
              </a:ext>
            </a:extLst>
          </p:cNvPr>
          <p:cNvSpPr txBox="1">
            <a:spLocks/>
          </p:cNvSpPr>
          <p:nvPr/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ct val="90000"/>
              </a:lnSpc>
              <a:spcBef>
                <a:spcPct val="0"/>
              </a:spcBef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Akrobat" panose="00000600000000000000" pitchFamily="2" charset="-52"/>
                <a:ea typeface="VTB Group Cond Book" panose="020B0506050504020204" pitchFamily="34" charset="0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3AE3C4-C2A6-4DCD-9963-3D7F259FD580}" type="slidenum">
              <a:rPr lang="ru-RU">
                <a:solidFill>
                  <a:schemeClr val="bg1"/>
                </a:solidFill>
                <a:latin typeface="Oswald Light" pitchFamily="2" charset="-52"/>
              </a:rPr>
              <a:pPr/>
              <a:t>14</a:t>
            </a:fld>
            <a:endParaRPr lang="ru-RU" dirty="0">
              <a:solidFill>
                <a:schemeClr val="bg1"/>
              </a:solidFill>
              <a:latin typeface="Oswald Light" pitchFamily="2" charset="-52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F04DC96-78AF-0BC2-7CE0-D0BF2CDBB24F}"/>
              </a:ext>
            </a:extLst>
          </p:cNvPr>
          <p:cNvSpPr txBox="1">
            <a:spLocks/>
          </p:cNvSpPr>
          <p:nvPr/>
        </p:nvSpPr>
        <p:spPr>
          <a:xfrm>
            <a:off x="69781" y="4693975"/>
            <a:ext cx="3707545" cy="775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2800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Интеграция </a:t>
            </a:r>
            <a:r>
              <a:rPr lang="ru-RU" sz="2800" dirty="0" err="1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A</a:t>
            </a:r>
            <a:r>
              <a:rPr lang="en-US" sz="2800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I </a:t>
            </a:r>
            <a:r>
              <a:rPr lang="ru-RU" sz="2800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обработки фотографий в программу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F1EDFD-89D7-6A09-F84D-D37B9FF55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08" y="2834978"/>
            <a:ext cx="1505795" cy="1505795"/>
          </a:xfrm>
          <a:prstGeom prst="rect">
            <a:avLst/>
          </a:prstGeom>
        </p:spPr>
      </p:pic>
      <p:sp>
        <p:nvSpPr>
          <p:cNvPr id="83" name="Объект 2">
            <a:extLst>
              <a:ext uri="{FF2B5EF4-FFF2-40B4-BE49-F238E27FC236}">
                <a16:creationId xmlns:a16="http://schemas.microsoft.com/office/drawing/2014/main" id="{4379D9AE-6DD2-4B1B-83ED-8AE5D23503E5}"/>
              </a:ext>
            </a:extLst>
          </p:cNvPr>
          <p:cNvSpPr txBox="1">
            <a:spLocks/>
          </p:cNvSpPr>
          <p:nvPr/>
        </p:nvSpPr>
        <p:spPr>
          <a:xfrm>
            <a:off x="8229847" y="4745150"/>
            <a:ext cx="3557010" cy="7755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2800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Проверка на реальных экспериментах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C2E3E4-F0B0-AB79-0431-6F19D16E691B}"/>
              </a:ext>
            </a:extLst>
          </p:cNvPr>
          <p:cNvSpPr txBox="1"/>
          <p:nvPr/>
        </p:nvSpPr>
        <p:spPr>
          <a:xfrm>
            <a:off x="4197577" y="1657851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1B3EF-3306-3419-53DF-F3AB32D5734F}"/>
              </a:ext>
            </a:extLst>
          </p:cNvPr>
          <p:cNvSpPr txBox="1"/>
          <p:nvPr/>
        </p:nvSpPr>
        <p:spPr>
          <a:xfrm>
            <a:off x="4163621" y="4628529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84686-07F2-A5F8-7CF1-243AC63EA501}"/>
              </a:ext>
            </a:extLst>
          </p:cNvPr>
          <p:cNvSpPr txBox="1"/>
          <p:nvPr/>
        </p:nvSpPr>
        <p:spPr>
          <a:xfrm>
            <a:off x="7204792" y="4625118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D09529-3C38-9EC3-0EDE-480A04194A28}"/>
              </a:ext>
            </a:extLst>
          </p:cNvPr>
          <p:cNvSpPr txBox="1"/>
          <p:nvPr/>
        </p:nvSpPr>
        <p:spPr>
          <a:xfrm>
            <a:off x="7153337" y="1730034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14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B7CABD-F088-714B-B454-FB6F6AC1E2B8}"/>
              </a:ext>
            </a:extLst>
          </p:cNvPr>
          <p:cNvSpPr/>
          <p:nvPr/>
        </p:nvSpPr>
        <p:spPr>
          <a:xfrm>
            <a:off x="8273654" y="447"/>
            <a:ext cx="3918347" cy="6857107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100000">
                <a:schemeClr val="accent3"/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CDA4988-385F-B894-FF0E-9385AFE284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9719" y="254028"/>
            <a:ext cx="3945802" cy="3945802"/>
          </a:xfrm>
          <a:prstGeom prst="ellipse">
            <a:avLst/>
          </a:prstGeom>
          <a:gradFill flip="none" rotWithShape="1">
            <a:gsLst>
              <a:gs pos="100000">
                <a:srgbClr val="CCD9E1"/>
              </a:gs>
              <a:gs pos="0">
                <a:srgbClr val="E4EDF1"/>
              </a:gs>
            </a:gsLst>
            <a:lin ang="0" scaled="1"/>
            <a:tileRect/>
          </a:gradFill>
          <a:effectLst>
            <a:softEdge rad="0"/>
          </a:effectLst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77A50E-D0DD-4F45-899E-BFB3C26738E7}"/>
              </a:ext>
            </a:extLst>
          </p:cNvPr>
          <p:cNvSpPr txBox="1">
            <a:spLocks/>
          </p:cNvSpPr>
          <p:nvPr/>
        </p:nvSpPr>
        <p:spPr>
          <a:xfrm>
            <a:off x="11572138" y="6163987"/>
            <a:ext cx="303351" cy="544669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09">
              <a:lnSpc>
                <a:spcPct val="90000"/>
              </a:lnSpc>
              <a:spcBef>
                <a:spcPct val="0"/>
              </a:spcBef>
            </a:pPr>
            <a:fld id="{1A290D8D-6BA0-418D-AFED-C65293F70DA0}" type="slidenum">
              <a:rPr lang="en-US" sz="1000">
                <a:solidFill>
                  <a:schemeClr val="bg1"/>
                </a:solidFill>
                <a:latin typeface="Oswald Light" pitchFamily="2" charset="-52"/>
                <a:ea typeface="VTB Group Cond" panose="020B0506050504020204" pitchFamily="34" charset="0"/>
                <a:cs typeface="+mj-cs"/>
              </a:rPr>
              <a:pPr algn="l" defTabSz="914309">
                <a:lnSpc>
                  <a:spcPct val="90000"/>
                </a:lnSpc>
                <a:spcBef>
                  <a:spcPct val="0"/>
                </a:spcBef>
              </a:pPr>
              <a:t>15</a:t>
            </a:fld>
            <a:endParaRPr lang="en-US" sz="1000" dirty="0">
              <a:solidFill>
                <a:schemeClr val="bg1"/>
              </a:solidFill>
              <a:latin typeface="Oswald Light" pitchFamily="2" charset="-52"/>
              <a:ea typeface="VTB Group Cond" panose="020B0506050504020204" pitchFamily="34" charset="0"/>
              <a:cs typeface="+mj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9E7D8A5-CF48-4004-AF29-4EA6CB85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8" y="627475"/>
            <a:ext cx="5861893" cy="2529923"/>
          </a:xfrm>
        </p:spPr>
        <p:txBody>
          <a:bodyPr/>
          <a:lstStyle/>
          <a:p>
            <a:r>
              <a:rPr lang="ru-RU" sz="8800" b="1" dirty="0">
                <a:latin typeface="+mn-lt"/>
              </a:rPr>
              <a:t>Спасибо за </a:t>
            </a:r>
            <a:br>
              <a:rPr lang="en-US" sz="8800" b="1" dirty="0">
                <a:latin typeface="+mn-lt"/>
              </a:rPr>
            </a:br>
            <a:r>
              <a:rPr lang="ru-RU" sz="8800" b="1" dirty="0">
                <a:latin typeface="+mn-lt"/>
              </a:rPr>
              <a:t>внимание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0801FFFC-E131-40C1-A96B-77EAE173549F}"/>
              </a:ext>
            </a:extLst>
          </p:cNvPr>
          <p:cNvSpPr txBox="1">
            <a:spLocks/>
          </p:cNvSpPr>
          <p:nvPr/>
        </p:nvSpPr>
        <p:spPr>
          <a:xfrm>
            <a:off x="1277715" y="5122766"/>
            <a:ext cx="3930480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@</a:t>
            </a:r>
            <a:r>
              <a:rPr lang="en-US" sz="3200" dirty="0" err="1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the_fugue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  @kostyak7 </a:t>
            </a:r>
          </a:p>
        </p:txBody>
      </p:sp>
      <p:sp>
        <p:nvSpPr>
          <p:cNvPr id="18" name="Oval 49">
            <a:extLst>
              <a:ext uri="{FF2B5EF4-FFF2-40B4-BE49-F238E27FC236}">
                <a16:creationId xmlns:a16="http://schemas.microsoft.com/office/drawing/2014/main" id="{A5811E1E-3ED8-4B54-8084-5F752C900A64}"/>
              </a:ext>
            </a:extLst>
          </p:cNvPr>
          <p:cNvSpPr/>
          <p:nvPr/>
        </p:nvSpPr>
        <p:spPr>
          <a:xfrm>
            <a:off x="455416" y="5012702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250A436F-1A74-40F5-8C75-60A61B5CFDD6}"/>
              </a:ext>
            </a:extLst>
          </p:cNvPr>
          <p:cNvSpPr txBox="1">
            <a:spLocks/>
          </p:cNvSpPr>
          <p:nvPr/>
        </p:nvSpPr>
        <p:spPr>
          <a:xfrm>
            <a:off x="1277714" y="4106766"/>
            <a:ext cx="512308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-52"/>
                <a:cs typeface="+mn-cs"/>
              </a:rPr>
              <a:t>sidorov.vladimir.6303@gmail.com</a:t>
            </a:r>
          </a:p>
        </p:txBody>
      </p:sp>
      <p:sp>
        <p:nvSpPr>
          <p:cNvPr id="22" name="Oval 49">
            <a:extLst>
              <a:ext uri="{FF2B5EF4-FFF2-40B4-BE49-F238E27FC236}">
                <a16:creationId xmlns:a16="http://schemas.microsoft.com/office/drawing/2014/main" id="{ABF111D1-F400-4113-9728-D640F4A0E91C}"/>
              </a:ext>
            </a:extLst>
          </p:cNvPr>
          <p:cNvSpPr/>
          <p:nvPr/>
        </p:nvSpPr>
        <p:spPr>
          <a:xfrm>
            <a:off x="455416" y="3996702"/>
            <a:ext cx="663327" cy="663327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450" b="1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0" name="Рисунок 25">
            <a:extLst>
              <a:ext uri="{FF2B5EF4-FFF2-40B4-BE49-F238E27FC236}">
                <a16:creationId xmlns:a16="http://schemas.microsoft.com/office/drawing/2014/main" id="{D5A61902-905E-4158-8FC2-378ECCDC5176}"/>
              </a:ext>
            </a:extLst>
          </p:cNvPr>
          <p:cNvSpPr/>
          <p:nvPr/>
        </p:nvSpPr>
        <p:spPr>
          <a:xfrm>
            <a:off x="607130" y="4199830"/>
            <a:ext cx="359899" cy="257070"/>
          </a:xfrm>
          <a:custGeom>
            <a:avLst/>
            <a:gdLst>
              <a:gd name="connsiteX0" fmla="*/ 347046 w 359899"/>
              <a:gd name="connsiteY0" fmla="*/ 0 h 257070"/>
              <a:gd name="connsiteX1" fmla="*/ 12854 w 359899"/>
              <a:gd name="connsiteY1" fmla="*/ 0 h 257070"/>
              <a:gd name="connsiteX2" fmla="*/ 0 w 359899"/>
              <a:gd name="connsiteY2" fmla="*/ 12853 h 257070"/>
              <a:gd name="connsiteX3" fmla="*/ 0 w 359899"/>
              <a:gd name="connsiteY3" fmla="*/ 244217 h 257070"/>
              <a:gd name="connsiteX4" fmla="*/ 12854 w 359899"/>
              <a:gd name="connsiteY4" fmla="*/ 257071 h 257070"/>
              <a:gd name="connsiteX5" fmla="*/ 347046 w 359899"/>
              <a:gd name="connsiteY5" fmla="*/ 257071 h 257070"/>
              <a:gd name="connsiteX6" fmla="*/ 359900 w 359899"/>
              <a:gd name="connsiteY6" fmla="*/ 244217 h 257070"/>
              <a:gd name="connsiteX7" fmla="*/ 359900 w 359899"/>
              <a:gd name="connsiteY7" fmla="*/ 12853 h 257070"/>
              <a:gd name="connsiteX8" fmla="*/ 347046 w 359899"/>
              <a:gd name="connsiteY8" fmla="*/ 0 h 257070"/>
              <a:gd name="connsiteX9" fmla="*/ 325966 w 359899"/>
              <a:gd name="connsiteY9" fmla="*/ 25707 h 257070"/>
              <a:gd name="connsiteX10" fmla="*/ 179950 w 359899"/>
              <a:gd name="connsiteY10" fmla="*/ 138022 h 257070"/>
              <a:gd name="connsiteX11" fmla="*/ 33933 w 359899"/>
              <a:gd name="connsiteY11" fmla="*/ 25707 h 257070"/>
              <a:gd name="connsiteX12" fmla="*/ 325966 w 359899"/>
              <a:gd name="connsiteY12" fmla="*/ 25707 h 257070"/>
              <a:gd name="connsiteX13" fmla="*/ 334192 w 359899"/>
              <a:gd name="connsiteY13" fmla="*/ 231364 h 257070"/>
              <a:gd name="connsiteX14" fmla="*/ 25707 w 359899"/>
              <a:gd name="connsiteY14" fmla="*/ 231364 h 257070"/>
              <a:gd name="connsiteX15" fmla="*/ 25707 w 359899"/>
              <a:gd name="connsiteY15" fmla="*/ 51812 h 257070"/>
              <a:gd name="connsiteX16" fmla="*/ 172122 w 359899"/>
              <a:gd name="connsiteY16" fmla="*/ 164435 h 257070"/>
              <a:gd name="connsiteX17" fmla="*/ 187778 w 359899"/>
              <a:gd name="connsiteY17" fmla="*/ 164435 h 257070"/>
              <a:gd name="connsiteX18" fmla="*/ 334192 w 359899"/>
              <a:gd name="connsiteY18" fmla="*/ 51812 h 257070"/>
              <a:gd name="connsiteX19" fmla="*/ 334192 w 359899"/>
              <a:gd name="connsiteY19" fmla="*/ 231364 h 257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9899" h="257070">
                <a:moveTo>
                  <a:pt x="347046" y="0"/>
                </a:moveTo>
                <a:lnTo>
                  <a:pt x="12854" y="0"/>
                </a:lnTo>
                <a:cubicBezTo>
                  <a:pt x="5755" y="0"/>
                  <a:pt x="0" y="5755"/>
                  <a:pt x="0" y="12853"/>
                </a:cubicBezTo>
                <a:lnTo>
                  <a:pt x="0" y="244217"/>
                </a:lnTo>
                <a:cubicBezTo>
                  <a:pt x="0" y="251316"/>
                  <a:pt x="5755" y="257071"/>
                  <a:pt x="12854" y="257071"/>
                </a:cubicBezTo>
                <a:lnTo>
                  <a:pt x="347046" y="257071"/>
                </a:lnTo>
                <a:cubicBezTo>
                  <a:pt x="354145" y="257071"/>
                  <a:pt x="359900" y="251316"/>
                  <a:pt x="359900" y="244217"/>
                </a:cubicBezTo>
                <a:lnTo>
                  <a:pt x="359900" y="12853"/>
                </a:lnTo>
                <a:cubicBezTo>
                  <a:pt x="359900" y="5755"/>
                  <a:pt x="354145" y="0"/>
                  <a:pt x="347046" y="0"/>
                </a:cubicBezTo>
                <a:close/>
                <a:moveTo>
                  <a:pt x="325966" y="25707"/>
                </a:moveTo>
                <a:lnTo>
                  <a:pt x="179950" y="138022"/>
                </a:lnTo>
                <a:lnTo>
                  <a:pt x="33933" y="25707"/>
                </a:lnTo>
                <a:lnTo>
                  <a:pt x="325966" y="25707"/>
                </a:lnTo>
                <a:close/>
                <a:moveTo>
                  <a:pt x="334192" y="231364"/>
                </a:moveTo>
                <a:lnTo>
                  <a:pt x="25707" y="231364"/>
                </a:lnTo>
                <a:lnTo>
                  <a:pt x="25707" y="51812"/>
                </a:lnTo>
                <a:lnTo>
                  <a:pt x="172122" y="164435"/>
                </a:lnTo>
                <a:cubicBezTo>
                  <a:pt x="176739" y="167980"/>
                  <a:pt x="183161" y="167980"/>
                  <a:pt x="187778" y="164435"/>
                </a:cubicBezTo>
                <a:lnTo>
                  <a:pt x="334192" y="51812"/>
                </a:lnTo>
                <a:lnTo>
                  <a:pt x="334192" y="231364"/>
                </a:lnTo>
                <a:close/>
              </a:path>
            </a:pathLst>
          </a:custGeom>
          <a:solidFill>
            <a:schemeClr val="bg1"/>
          </a:solidFill>
          <a:ln w="73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0C367C96-4273-C622-B9F6-FDB956A9C700}"/>
              </a:ext>
            </a:extLst>
          </p:cNvPr>
          <p:cNvSpPr/>
          <p:nvPr/>
        </p:nvSpPr>
        <p:spPr>
          <a:xfrm rot="19392804">
            <a:off x="6085125" y="278559"/>
            <a:ext cx="3945600" cy="3945600"/>
          </a:xfrm>
          <a:prstGeom prst="ellipse">
            <a:avLst/>
          </a:prstGeom>
          <a:gradFill>
            <a:gsLst>
              <a:gs pos="0">
                <a:schemeClr val="accent2">
                  <a:lumMod val="71000"/>
                  <a:lumOff val="29000"/>
                  <a:alpha val="0"/>
                </a:schemeClr>
              </a:gs>
              <a:gs pos="99000">
                <a:schemeClr val="accent2">
                  <a:lumMod val="75000"/>
                  <a:alpha val="3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6BF58F-B7EE-F36F-7500-46120DCE1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670" y="2765855"/>
            <a:ext cx="3702619" cy="37026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619538-2EFF-E5DA-5292-9B7EFBCA4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7" y="5120056"/>
            <a:ext cx="445122" cy="44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DA73BA-3F23-3B5D-A595-7C28106C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камеры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A9241D-8AB4-D082-1273-C5487102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16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CDD1C3-ADE3-E99A-E38E-C2E40107F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5" y="1024401"/>
            <a:ext cx="4091967" cy="49523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D8CF99-1816-C1FD-A7B0-DC372D0AD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66" y="661253"/>
            <a:ext cx="4818845" cy="5535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8AC64B-8B63-174C-294D-99C20EAA36C0}"/>
              </a:ext>
            </a:extLst>
          </p:cNvPr>
          <p:cNvSpPr txBox="1"/>
          <p:nvPr/>
        </p:nvSpPr>
        <p:spPr>
          <a:xfrm>
            <a:off x="525376" y="60805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/>
              <a:t>Рис. П1. Модель камеры, схожая с используемой на видео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99394F-E4EC-365C-0DB7-4D53C2EFA7BE}"/>
              </a:ext>
            </a:extLst>
          </p:cNvPr>
          <p:cNvSpPr txBox="1"/>
          <p:nvPr/>
        </p:nvSpPr>
        <p:spPr>
          <a:xfrm>
            <a:off x="7806810" y="6089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/>
              <a:t>Рис. П2. </a:t>
            </a:r>
            <a:r>
              <a:rPr lang="en-US" i="1" dirty="0"/>
              <a:t>Datasheet</a:t>
            </a:r>
            <a:r>
              <a:rPr lang="ru-RU" i="1" dirty="0"/>
              <a:t> камеры</a:t>
            </a:r>
          </a:p>
        </p:txBody>
      </p:sp>
    </p:spTree>
    <p:extLst>
      <p:ext uri="{BB962C8B-B14F-4D97-AF65-F5344CB8AC3E}">
        <p14:creationId xmlns:p14="http://schemas.microsoft.com/office/powerpoint/2010/main" val="375709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val 2">
            <a:extLst>
              <a:ext uri="{FF2B5EF4-FFF2-40B4-BE49-F238E27FC236}">
                <a16:creationId xmlns:a16="http://schemas.microsoft.com/office/drawing/2014/main" id="{D0BDE774-84AE-48B8-94BB-C38CAA26B1F5}"/>
              </a:ext>
            </a:extLst>
          </p:cNvPr>
          <p:cNvSpPr/>
          <p:nvPr/>
        </p:nvSpPr>
        <p:spPr>
          <a:xfrm>
            <a:off x="3962162" y="1677922"/>
            <a:ext cx="4150706" cy="4150704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  <a:alpha val="30000"/>
                </a:schemeClr>
              </a:gs>
              <a:gs pos="0">
                <a:srgbClr val="20326B">
                  <a:alpha val="73000"/>
                </a:srgb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 defTabSz="914400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5" name="Freeform 13">
            <a:extLst>
              <a:ext uri="{FF2B5EF4-FFF2-40B4-BE49-F238E27FC236}">
                <a16:creationId xmlns:a16="http://schemas.microsoft.com/office/drawing/2014/main" id="{F16CEC30-F3D7-473C-964C-060A1379F542}"/>
              </a:ext>
            </a:extLst>
          </p:cNvPr>
          <p:cNvSpPr>
            <a:spLocks noEditPoints="1"/>
          </p:cNvSpPr>
          <p:nvPr/>
        </p:nvSpPr>
        <p:spPr bwMode="auto">
          <a:xfrm>
            <a:off x="4054694" y="1762101"/>
            <a:ext cx="3951170" cy="3956440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defTabSz="228554"/>
            <a:endParaRPr lang="en-US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Постановка цели и выделение проблем</a:t>
            </a:r>
          </a:p>
        </p:txBody>
      </p:sp>
      <p:sp>
        <p:nvSpPr>
          <p:cNvPr id="116" name="Oval 27">
            <a:extLst>
              <a:ext uri="{FF2B5EF4-FFF2-40B4-BE49-F238E27FC236}">
                <a16:creationId xmlns:a16="http://schemas.microsoft.com/office/drawing/2014/main" id="{BEF51823-C239-40C5-92B9-E55F3486CC8A}"/>
              </a:ext>
            </a:extLst>
          </p:cNvPr>
          <p:cNvSpPr/>
          <p:nvPr/>
        </p:nvSpPr>
        <p:spPr>
          <a:xfrm>
            <a:off x="7603565" y="4211054"/>
            <a:ext cx="1158248" cy="11582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270000" sx="102000" sy="102000" algn="ctr" rotWithShape="0">
              <a:schemeClr val="accent2">
                <a:lumMod val="75000"/>
                <a:alpha val="47000"/>
              </a:schemeClr>
            </a:outerShdw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>
              <a:latin typeface="Oswald Light" pitchFamily="2" charset="-52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E75935-A80E-49BB-9699-3436E93E3D93}"/>
              </a:ext>
            </a:extLst>
          </p:cNvPr>
          <p:cNvSpPr txBox="1">
            <a:spLocks/>
          </p:cNvSpPr>
          <p:nvPr/>
        </p:nvSpPr>
        <p:spPr bwMode="gray">
          <a:xfrm>
            <a:off x="333805" y="1615827"/>
            <a:ext cx="426364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009FE9"/>
              </a:buClr>
            </a:pP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VTB Group Cond Book" panose="020B0506050504020204" pitchFamily="34" charset="77"/>
                <a:cs typeface="Times New Roman" panose="02020603050405020304" pitchFamily="18" charset="0"/>
              </a:rPr>
              <a:t>Новизна проблемы, отсутствие примеров решений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F0481FD-4A4C-412F-9D60-26B3653EE0B2}"/>
              </a:ext>
            </a:extLst>
          </p:cNvPr>
          <p:cNvSpPr txBox="1">
            <a:spLocks/>
          </p:cNvSpPr>
          <p:nvPr/>
        </p:nvSpPr>
        <p:spPr bwMode="gray">
          <a:xfrm>
            <a:off x="175204" y="2971317"/>
            <a:ext cx="362513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009FE9"/>
              </a:buClr>
            </a:pP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VTB Group Cond Book" panose="020B0506050504020204" pitchFamily="34" charset="77"/>
                <a:cs typeface="Times New Roman" panose="02020603050405020304" pitchFamily="18" charset="0"/>
              </a:rPr>
              <a:t>Невозможность проверки работы программы на реальной установке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C8270D9-414C-4042-A13C-F3C158D53DBF}"/>
              </a:ext>
            </a:extLst>
          </p:cNvPr>
          <p:cNvSpPr txBox="1">
            <a:spLocks/>
          </p:cNvSpPr>
          <p:nvPr/>
        </p:nvSpPr>
        <p:spPr bwMode="gray">
          <a:xfrm>
            <a:off x="1314059" y="4675067"/>
            <a:ext cx="319669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009FE9"/>
              </a:buClr>
            </a:pP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VTB Group Cond Book" panose="020B0506050504020204" pitchFamily="34" charset="77"/>
                <a:cs typeface="Times New Roman" panose="02020603050405020304" pitchFamily="18" charset="0"/>
              </a:rPr>
              <a:t>Непостоянная соосность камеры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AAB3259-FFEE-4FAC-B2A3-580D5A38C100}"/>
              </a:ext>
            </a:extLst>
          </p:cNvPr>
          <p:cNvSpPr txBox="1">
            <a:spLocks/>
          </p:cNvSpPr>
          <p:nvPr/>
        </p:nvSpPr>
        <p:spPr bwMode="gray">
          <a:xfrm>
            <a:off x="7772885" y="4890947"/>
            <a:ext cx="3645361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009FE9"/>
              </a:buClr>
            </a:pP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VTB Group Cond Book" panose="020B0506050504020204" pitchFamily="34" charset="77"/>
                <a:cs typeface="Times New Roman" panose="02020603050405020304" pitchFamily="18" charset="0"/>
              </a:rPr>
              <a:t>Непостоянная скорость движения камеры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9BE7C6D-BC87-439D-B304-E6DE4E189DAE}"/>
              </a:ext>
            </a:extLst>
          </p:cNvPr>
          <p:cNvSpPr txBox="1">
            <a:spLocks/>
          </p:cNvSpPr>
          <p:nvPr/>
        </p:nvSpPr>
        <p:spPr bwMode="gray">
          <a:xfrm>
            <a:off x="7433872" y="1596053"/>
            <a:ext cx="382691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009FE9"/>
              </a:buClr>
            </a:pP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VTB Group Cond Book" panose="020B0506050504020204" pitchFamily="34" charset="77"/>
                <a:cs typeface="Times New Roman" panose="02020603050405020304" pitchFamily="18" charset="0"/>
              </a:rPr>
              <a:t>Работа камеры в условиях плохого освещения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FFF87CE-E090-4E70-B58F-C39EAAEF3E34}"/>
              </a:ext>
            </a:extLst>
          </p:cNvPr>
          <p:cNvSpPr txBox="1">
            <a:spLocks/>
          </p:cNvSpPr>
          <p:nvPr/>
        </p:nvSpPr>
        <p:spPr bwMode="gray">
          <a:xfrm>
            <a:off x="8240274" y="3001657"/>
            <a:ext cx="30425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algn="ctr" fontAlgn="base">
              <a:spcAft>
                <a:spcPct val="0"/>
              </a:spcAft>
              <a:buClr>
                <a:srgbClr val="009FE9"/>
              </a:buClr>
            </a:pP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VTB Group Cond Book" panose="020B0506050504020204" pitchFamily="34" charset="77"/>
                <a:cs typeface="Times New Roman" panose="02020603050405020304" pitchFamily="18" charset="0"/>
              </a:rPr>
              <a:t>Пыль неизвестного форм-фактора </a:t>
            </a:r>
          </a:p>
        </p:txBody>
      </p:sp>
      <p:sp>
        <p:nvSpPr>
          <p:cNvPr id="199" name="Номер слайда 5">
            <a:extLst>
              <a:ext uri="{FF2B5EF4-FFF2-40B4-BE49-F238E27FC236}">
                <a16:creationId xmlns:a16="http://schemas.microsoft.com/office/drawing/2014/main" id="{DCECE9A8-BB24-4F3F-9115-4C2ACA985A9D}"/>
              </a:ext>
            </a:extLst>
          </p:cNvPr>
          <p:cNvSpPr txBox="1">
            <a:spLocks/>
          </p:cNvSpPr>
          <p:nvPr/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ct val="90000"/>
              </a:lnSpc>
              <a:spcBef>
                <a:spcPct val="0"/>
              </a:spcBef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Akrobat" panose="00000600000000000000" pitchFamily="2" charset="-52"/>
                <a:ea typeface="VTB Group Cond Book" panose="020B0506050504020204" pitchFamily="34" charset="0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3AE3C4-C2A6-4DCD-9963-3D7F259FD580}" type="slidenum">
              <a:rPr lang="ru-RU">
                <a:solidFill>
                  <a:schemeClr val="bg1"/>
                </a:solidFill>
                <a:latin typeface="Oswald Light" pitchFamily="2" charset="-52"/>
              </a:rPr>
              <a:pPr/>
              <a:t>2</a:t>
            </a:fld>
            <a:endParaRPr lang="ru-RU" dirty="0">
              <a:solidFill>
                <a:schemeClr val="bg1"/>
              </a:solidFill>
              <a:latin typeface="Oswald Light" pitchFamily="2" charset="-52"/>
            </a:endParaRPr>
          </a:p>
        </p:txBody>
      </p:sp>
      <p:sp>
        <p:nvSpPr>
          <p:cNvPr id="3" name="Oval 1">
            <a:extLst>
              <a:ext uri="{FF2B5EF4-FFF2-40B4-BE49-F238E27FC236}">
                <a16:creationId xmlns:a16="http://schemas.microsoft.com/office/drawing/2014/main" id="{2F2725C2-ECCB-2AAE-9CEC-537C46ED3287}"/>
              </a:ext>
            </a:extLst>
          </p:cNvPr>
          <p:cNvSpPr/>
          <p:nvPr/>
        </p:nvSpPr>
        <p:spPr>
          <a:xfrm>
            <a:off x="4232824" y="1911081"/>
            <a:ext cx="3645362" cy="364536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accent2">
                <a:lumMod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swald Light" pitchFamily="2" charset="-52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70CF5EF-E7E8-4740-A79B-D85E7C65B98A}"/>
              </a:ext>
            </a:extLst>
          </p:cNvPr>
          <p:cNvSpPr txBox="1"/>
          <p:nvPr/>
        </p:nvSpPr>
        <p:spPr>
          <a:xfrm>
            <a:off x="4682994" y="2627203"/>
            <a:ext cx="2820457" cy="224676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pPr algn="ctr" defTabSz="895350" fontAlgn="base">
              <a:spcAft>
                <a:spcPct val="0"/>
              </a:spcAft>
              <a:buClr>
                <a:srgbClr val="009FE9"/>
              </a:buClr>
            </a:pPr>
            <a:r>
              <a:rPr lang="ru-RU" sz="2800" dirty="0">
                <a:latin typeface="Times New Roman" panose="02020603050405020304" pitchFamily="18" charset="0"/>
                <a:ea typeface="VTB Group Cond Book" panose="020B0506050504020204" pitchFamily="34" charset="77"/>
                <a:cs typeface="Times New Roman" panose="02020603050405020304" pitchFamily="18" charset="0"/>
              </a:rPr>
              <a:t>Цель:</a:t>
            </a:r>
          </a:p>
          <a:p>
            <a:pPr algn="ctr" defTabSz="895350" fontAlgn="base">
              <a:spcAft>
                <a:spcPct val="0"/>
              </a:spcAft>
              <a:buClr>
                <a:srgbClr val="009FE9"/>
              </a:buClr>
            </a:pPr>
            <a:r>
              <a:rPr lang="ru-RU" sz="2800" dirty="0">
                <a:latin typeface="Times New Roman" panose="02020603050405020304" pitchFamily="18" charset="0"/>
                <a:ea typeface="VTB Group Cond Book" panose="020B0506050504020204" pitchFamily="34" charset="77"/>
                <a:cs typeface="Times New Roman" panose="02020603050405020304" pitchFamily="18" charset="0"/>
              </a:rPr>
              <a:t>Построение 2D</a:t>
            </a:r>
            <a:r>
              <a:rPr lang="en-US" sz="2800" dirty="0">
                <a:latin typeface="Times New Roman" panose="02020603050405020304" pitchFamily="18" charset="0"/>
                <a:ea typeface="VTB Group Cond Book" panose="020B0506050504020204" pitchFamily="34" charset="77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VTB Group Cond Book" panose="020B0506050504020204" pitchFamily="34" charset="77"/>
                <a:cs typeface="Times New Roman" panose="02020603050405020304" pitchFamily="18" charset="0"/>
              </a:rPr>
              <a:t>к</a:t>
            </a:r>
            <a:r>
              <a:rPr lang="ru-RU" sz="2800" dirty="0">
                <a:latin typeface="Times New Roman" panose="02020603050405020304" pitchFamily="18" charset="0"/>
                <a:ea typeface="VTB Group Cond Book" panose="020B0506050504020204" pitchFamily="34" charset="77"/>
                <a:cs typeface="Times New Roman" panose="02020603050405020304" pitchFamily="18" charset="0"/>
              </a:rPr>
              <a:t>арты, детектирование пыли </a:t>
            </a:r>
            <a:endParaRPr lang="en-US" sz="2800" dirty="0">
              <a:latin typeface="Times New Roman" panose="02020603050405020304" pitchFamily="18" charset="0"/>
              <a:ea typeface="VTB Group Cond Book" panose="020B050605050402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118" name="Полилиния: фигура 92">
            <a:extLst>
              <a:ext uri="{FF2B5EF4-FFF2-40B4-BE49-F238E27FC236}">
                <a16:creationId xmlns:a16="http://schemas.microsoft.com/office/drawing/2014/main" id="{A7E13369-8745-44FF-A330-E2621B7E6556}"/>
              </a:ext>
            </a:extLst>
          </p:cNvPr>
          <p:cNvSpPr/>
          <p:nvPr/>
        </p:nvSpPr>
        <p:spPr>
          <a:xfrm rot="5400000">
            <a:off x="4643716" y="1747928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19" name="Полилиния: фигура 92">
            <a:extLst>
              <a:ext uri="{FF2B5EF4-FFF2-40B4-BE49-F238E27FC236}">
                <a16:creationId xmlns:a16="http://schemas.microsoft.com/office/drawing/2014/main" id="{8849F612-55B5-4C6C-B399-20A0861E874C}"/>
              </a:ext>
            </a:extLst>
          </p:cNvPr>
          <p:cNvSpPr/>
          <p:nvPr/>
        </p:nvSpPr>
        <p:spPr>
          <a:xfrm rot="5400000">
            <a:off x="6744957" y="1747928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20" name="Полилиния: фигура 92">
            <a:extLst>
              <a:ext uri="{FF2B5EF4-FFF2-40B4-BE49-F238E27FC236}">
                <a16:creationId xmlns:a16="http://schemas.microsoft.com/office/drawing/2014/main" id="{DDA2F2D1-BB19-4B82-9D78-EBE14667165E}"/>
              </a:ext>
            </a:extLst>
          </p:cNvPr>
          <p:cNvSpPr/>
          <p:nvPr/>
        </p:nvSpPr>
        <p:spPr>
          <a:xfrm rot="5400000">
            <a:off x="3800334" y="3064359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21" name="Полилиния: фигура 92">
            <a:extLst>
              <a:ext uri="{FF2B5EF4-FFF2-40B4-BE49-F238E27FC236}">
                <a16:creationId xmlns:a16="http://schemas.microsoft.com/office/drawing/2014/main" id="{7523653C-F4CB-44CE-AF30-B2269BC1AAB9}"/>
              </a:ext>
            </a:extLst>
          </p:cNvPr>
          <p:cNvSpPr/>
          <p:nvPr/>
        </p:nvSpPr>
        <p:spPr>
          <a:xfrm rot="5400000">
            <a:off x="7167184" y="4696142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22" name="Полилиния: фигура 92">
            <a:extLst>
              <a:ext uri="{FF2B5EF4-FFF2-40B4-BE49-F238E27FC236}">
                <a16:creationId xmlns:a16="http://schemas.microsoft.com/office/drawing/2014/main" id="{041B9AD8-CEB6-4F45-AEBA-B436D5D3300D}"/>
              </a:ext>
            </a:extLst>
          </p:cNvPr>
          <p:cNvSpPr/>
          <p:nvPr/>
        </p:nvSpPr>
        <p:spPr>
          <a:xfrm rot="5400000">
            <a:off x="4273469" y="4696142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  <p:sp>
        <p:nvSpPr>
          <p:cNvPr id="173" name="Полилиния: фигура 92">
            <a:extLst>
              <a:ext uri="{FF2B5EF4-FFF2-40B4-BE49-F238E27FC236}">
                <a16:creationId xmlns:a16="http://schemas.microsoft.com/office/drawing/2014/main" id="{CF5BFEEF-430D-491D-92C5-3BCE7F80F617}"/>
              </a:ext>
            </a:extLst>
          </p:cNvPr>
          <p:cNvSpPr/>
          <p:nvPr/>
        </p:nvSpPr>
        <p:spPr>
          <a:xfrm rot="5400000">
            <a:off x="7630855" y="3064359"/>
            <a:ext cx="688917" cy="688913"/>
          </a:xfrm>
          <a:custGeom>
            <a:avLst/>
            <a:gdLst>
              <a:gd name="connsiteX0" fmla="*/ 0 w 565546"/>
              <a:gd name="connsiteY0" fmla="*/ 282773 h 565546"/>
              <a:gd name="connsiteX1" fmla="*/ 282773 w 565546"/>
              <a:gd name="connsiteY1" fmla="*/ 0 h 565546"/>
              <a:gd name="connsiteX2" fmla="*/ 565546 w 565546"/>
              <a:gd name="connsiteY2" fmla="*/ 282773 h 565546"/>
              <a:gd name="connsiteX3" fmla="*/ 282773 w 565546"/>
              <a:gd name="connsiteY3" fmla="*/ 565546 h 565546"/>
              <a:gd name="connsiteX4" fmla="*/ 0 w 565546"/>
              <a:gd name="connsiteY4" fmla="*/ 282773 h 56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546" h="565546">
                <a:moveTo>
                  <a:pt x="0" y="282773"/>
                </a:moveTo>
                <a:cubicBezTo>
                  <a:pt x="0" y="126602"/>
                  <a:pt x="126602" y="0"/>
                  <a:pt x="282773" y="0"/>
                </a:cubicBezTo>
                <a:cubicBezTo>
                  <a:pt x="438944" y="0"/>
                  <a:pt x="565546" y="126602"/>
                  <a:pt x="565546" y="282773"/>
                </a:cubicBezTo>
                <a:cubicBezTo>
                  <a:pt x="565546" y="438944"/>
                  <a:pt x="438944" y="565546"/>
                  <a:pt x="282773" y="565546"/>
                </a:cubicBezTo>
                <a:cubicBezTo>
                  <a:pt x="126602" y="565546"/>
                  <a:pt x="0" y="438944"/>
                  <a:pt x="0" y="282773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</a:ln>
          <a:effectLst>
            <a:outerShdw sx="1000" sy="1000" algn="ctr" rotWithShape="0">
              <a:prstClr val="black"/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000" dirty="0">
              <a:solidFill>
                <a:srgbClr val="FFFFFF"/>
              </a:solidFill>
              <a:latin typeface="Oswald Light" pitchFamily="2" charset="-52"/>
              <a:ea typeface="VTB Group Cond Book" panose="020B050605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3384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89">
            <a:extLst>
              <a:ext uri="{FF2B5EF4-FFF2-40B4-BE49-F238E27FC236}">
                <a16:creationId xmlns:a16="http://schemas.microsoft.com/office/drawing/2014/main" id="{D9D26434-EA57-B947-A355-DD9C43A9BF65}"/>
              </a:ext>
            </a:extLst>
          </p:cNvPr>
          <p:cNvSpPr/>
          <p:nvPr/>
        </p:nvSpPr>
        <p:spPr>
          <a:xfrm>
            <a:off x="-179437" y="1425712"/>
            <a:ext cx="1269106" cy="301589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1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6" name="Прямоугольник 89">
            <a:extLst>
              <a:ext uri="{FF2B5EF4-FFF2-40B4-BE49-F238E27FC236}">
                <a16:creationId xmlns:a16="http://schemas.microsoft.com/office/drawing/2014/main" id="{1321A889-6000-D44C-81CF-DF77430B04A8}"/>
              </a:ext>
            </a:extLst>
          </p:cNvPr>
          <p:cNvSpPr/>
          <p:nvPr/>
        </p:nvSpPr>
        <p:spPr>
          <a:xfrm>
            <a:off x="2807481" y="1389916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2</a:t>
            </a:r>
          </a:p>
        </p:txBody>
      </p:sp>
      <p:sp>
        <p:nvSpPr>
          <p:cNvPr id="27" name="Прямоугольник 89">
            <a:extLst>
              <a:ext uri="{FF2B5EF4-FFF2-40B4-BE49-F238E27FC236}">
                <a16:creationId xmlns:a16="http://schemas.microsoft.com/office/drawing/2014/main" id="{B53E7CAC-8E76-0D41-A6D5-D12B7497D66C}"/>
              </a:ext>
            </a:extLst>
          </p:cNvPr>
          <p:cNvSpPr/>
          <p:nvPr/>
        </p:nvSpPr>
        <p:spPr>
          <a:xfrm>
            <a:off x="5813036" y="1347371"/>
            <a:ext cx="4842105" cy="301589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3   4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C3ACB-0164-7845-ADE5-96D3BEC8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8203556" cy="701731"/>
          </a:xfrm>
          <a:prstGeom prst="rect">
            <a:avLst/>
          </a:prstGeom>
        </p:spPr>
        <p:txBody>
          <a:bodyPr/>
          <a:lstStyle/>
          <a:p>
            <a:r>
              <a:rPr lang="ru-RU" b="1" dirty="0"/>
              <a:t>Команда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C2DFD1A4-A2BA-4131-9143-9C232E6C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mtClean="0"/>
              <a:t>3</a:t>
            </a:fld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DA7D24A-C134-4C64-BF9C-62034C4969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9724" y="1459334"/>
            <a:ext cx="2628000" cy="2628000"/>
          </a:xfr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64A88BF-CA0D-4EF7-94E8-BD08EBB126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716" y="1459334"/>
            <a:ext cx="2628000" cy="2628000"/>
          </a:xfrm>
        </p:spPr>
      </p:pic>
      <p:sp>
        <p:nvSpPr>
          <p:cNvPr id="7" name="Прямоугольник 89">
            <a:extLst>
              <a:ext uri="{FF2B5EF4-FFF2-40B4-BE49-F238E27FC236}">
                <a16:creationId xmlns:a16="http://schemas.microsoft.com/office/drawing/2014/main" id="{46AE3FAF-EA59-4B48-AFFD-61623945DA29}"/>
              </a:ext>
            </a:extLst>
          </p:cNvPr>
          <p:cNvSpPr/>
          <p:nvPr/>
        </p:nvSpPr>
        <p:spPr>
          <a:xfrm>
            <a:off x="903524" y="4129730"/>
            <a:ext cx="17280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Фуга Ольга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0A232D4-C403-426F-9BC4-E6227CA33B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7651" y="1457687"/>
            <a:ext cx="2628000" cy="2628000"/>
          </a:xfrm>
        </p:spPr>
      </p:pic>
      <p:sp>
        <p:nvSpPr>
          <p:cNvPr id="8" name="Прямоугольник 112">
            <a:extLst>
              <a:ext uri="{FF2B5EF4-FFF2-40B4-BE49-F238E27FC236}">
                <a16:creationId xmlns:a16="http://schemas.microsoft.com/office/drawing/2014/main" id="{9C8909F7-D927-F740-9836-8F8C8156580D}"/>
              </a:ext>
            </a:extLst>
          </p:cNvPr>
          <p:cNvSpPr/>
          <p:nvPr/>
        </p:nvSpPr>
        <p:spPr>
          <a:xfrm>
            <a:off x="3436069" y="4085986"/>
            <a:ext cx="25239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Кудашев Матвей</a:t>
            </a:r>
          </a:p>
        </p:txBody>
      </p:sp>
      <p:sp>
        <p:nvSpPr>
          <p:cNvPr id="9" name="Прямоугольник 112">
            <a:extLst>
              <a:ext uri="{FF2B5EF4-FFF2-40B4-BE49-F238E27FC236}">
                <a16:creationId xmlns:a16="http://schemas.microsoft.com/office/drawing/2014/main" id="{5292FC76-8701-CA4C-B6C9-BFDB59F9808E}"/>
              </a:ext>
            </a:extLst>
          </p:cNvPr>
          <p:cNvSpPr/>
          <p:nvPr/>
        </p:nvSpPr>
        <p:spPr>
          <a:xfrm>
            <a:off x="6194975" y="4129730"/>
            <a:ext cx="3004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Михайлов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ru-RU" sz="3200" dirty="0">
                <a:solidFill>
                  <a:schemeClr val="accent2"/>
                </a:solidFill>
              </a:rPr>
              <a:t>Константин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8C78E8-FA72-3645-A91E-C516548C12F3}"/>
              </a:ext>
            </a:extLst>
          </p:cNvPr>
          <p:cNvSpPr txBox="1"/>
          <p:nvPr/>
        </p:nvSpPr>
        <p:spPr>
          <a:xfrm>
            <a:off x="285118" y="5163326"/>
            <a:ext cx="2964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000" dirty="0">
                <a:ea typeface="VTB Group Cond Book" panose="020B0506050504020204" pitchFamily="34" charset="77"/>
              </a:rPr>
              <a:t>Поиск и распознавание пыли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B3C1B3-F652-4A42-B12A-A61A8AD117F9}"/>
              </a:ext>
            </a:extLst>
          </p:cNvPr>
          <p:cNvSpPr txBox="1"/>
          <p:nvPr/>
        </p:nvSpPr>
        <p:spPr>
          <a:xfrm>
            <a:off x="3513943" y="5114141"/>
            <a:ext cx="2394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000" dirty="0">
                <a:ea typeface="VTB Group Cond Book" panose="020B0506050504020204" pitchFamily="34" charset="77"/>
              </a:rPr>
              <a:t>Стабилизация картинки, улучшение методов обработки 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0992B8-A65B-734A-B421-CC94F0BBAA24}"/>
              </a:ext>
            </a:extLst>
          </p:cNvPr>
          <p:cNvSpPr txBox="1"/>
          <p:nvPr/>
        </p:nvSpPr>
        <p:spPr>
          <a:xfrm>
            <a:off x="6011014" y="5174952"/>
            <a:ext cx="357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000" dirty="0">
                <a:ea typeface="VTB Group Cond Book" panose="020B0506050504020204" pitchFamily="34" charset="77"/>
              </a:rPr>
              <a:t>Постройка развёртки внутренней поверхности 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5459FF9-5852-4461-8485-C62B3F11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6234E5-BB94-FAF3-9BE7-8AACA6B3C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4088" y="1474156"/>
            <a:ext cx="2628000" cy="26280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</p:pic>
      <p:sp>
        <p:nvSpPr>
          <p:cNvPr id="5" name="Прямоугольник 112">
            <a:extLst>
              <a:ext uri="{FF2B5EF4-FFF2-40B4-BE49-F238E27FC236}">
                <a16:creationId xmlns:a16="http://schemas.microsoft.com/office/drawing/2014/main" id="{B74E16A7-96CB-60BB-B6BF-1DBAB311FBCB}"/>
              </a:ext>
            </a:extLst>
          </p:cNvPr>
          <p:cNvSpPr/>
          <p:nvPr/>
        </p:nvSpPr>
        <p:spPr>
          <a:xfrm>
            <a:off x="9524088" y="4102156"/>
            <a:ext cx="26254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Сидоров Владимир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57E6C95-4C3E-285C-8A4A-9938C66246BF}"/>
              </a:ext>
            </a:extLst>
          </p:cNvPr>
          <p:cNvSpPr/>
          <p:nvPr/>
        </p:nvSpPr>
        <p:spPr>
          <a:xfrm>
            <a:off x="9524088" y="139347"/>
            <a:ext cx="231964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E42F5-BFD9-39D9-BD1E-30CC6C6F98B2}"/>
              </a:ext>
            </a:extLst>
          </p:cNvPr>
          <p:cNvSpPr txBox="1"/>
          <p:nvPr/>
        </p:nvSpPr>
        <p:spPr>
          <a:xfrm>
            <a:off x="9639578" y="5163204"/>
            <a:ext cx="2394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000" dirty="0">
                <a:ea typeface="VTB Group Cond Book" panose="020B0506050504020204" pitchFamily="34" charset="77"/>
              </a:rPr>
              <a:t>Дизайн и оформление, улучшение методов обработки 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58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9DEE7C07-5F7A-5D4C-9C5A-2F2F7BAC3490}"/>
              </a:ext>
            </a:extLst>
          </p:cNvPr>
          <p:cNvSpPr/>
          <p:nvPr/>
        </p:nvSpPr>
        <p:spPr>
          <a:xfrm>
            <a:off x="2957220" y="2800055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76FD4A-BA58-E248-A4D1-AB47BA971593}"/>
              </a:ext>
            </a:extLst>
          </p:cNvPr>
          <p:cNvSpPr/>
          <p:nvPr/>
        </p:nvSpPr>
        <p:spPr>
          <a:xfrm>
            <a:off x="5367263" y="3869486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2BCF03D-7442-7043-A5E7-1DD7077C096C}"/>
              </a:ext>
            </a:extLst>
          </p:cNvPr>
          <p:cNvSpPr/>
          <p:nvPr/>
        </p:nvSpPr>
        <p:spPr>
          <a:xfrm>
            <a:off x="7492072" y="2773530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FC60271-BCC2-C748-93A4-1A85F34B0B20}"/>
              </a:ext>
            </a:extLst>
          </p:cNvPr>
          <p:cNvSpPr/>
          <p:nvPr/>
        </p:nvSpPr>
        <p:spPr>
          <a:xfrm>
            <a:off x="10125062" y="1386063"/>
            <a:ext cx="1624026" cy="1639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2000" dirty="0"/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161CE8F3-6A17-2841-8841-73E39E6BADF8}"/>
              </a:ext>
            </a:extLst>
          </p:cNvPr>
          <p:cNvSpPr/>
          <p:nvPr/>
        </p:nvSpPr>
        <p:spPr>
          <a:xfrm>
            <a:off x="902776" y="1747973"/>
            <a:ext cx="751293" cy="924533"/>
          </a:xfrm>
          <a:custGeom>
            <a:avLst/>
            <a:gdLst>
              <a:gd name="connsiteX0" fmla="*/ 530594 w 873724"/>
              <a:gd name="connsiteY0" fmla="*/ 57655 h 1075196"/>
              <a:gd name="connsiteX1" fmla="*/ 525064 w 873724"/>
              <a:gd name="connsiteY1" fmla="*/ 97152 h 1075196"/>
              <a:gd name="connsiteX2" fmla="*/ 578151 w 873724"/>
              <a:gd name="connsiteY2" fmla="*/ 122387 h 1075196"/>
              <a:gd name="connsiteX3" fmla="*/ 617967 w 873724"/>
              <a:gd name="connsiteY3" fmla="*/ 169564 h 1075196"/>
              <a:gd name="connsiteX4" fmla="*/ 622391 w 873724"/>
              <a:gd name="connsiteY4" fmla="*/ 186021 h 1075196"/>
              <a:gd name="connsiteX5" fmla="*/ 723035 w 873724"/>
              <a:gd name="connsiteY5" fmla="*/ 268306 h 1075196"/>
              <a:gd name="connsiteX6" fmla="*/ 736307 w 873724"/>
              <a:gd name="connsiteY6" fmla="*/ 352786 h 1075196"/>
              <a:gd name="connsiteX7" fmla="*/ 716399 w 873724"/>
              <a:gd name="connsiteY7" fmla="*/ 387894 h 1075196"/>
              <a:gd name="connsiteX8" fmla="*/ 715293 w 873724"/>
              <a:gd name="connsiteY8" fmla="*/ 388991 h 1075196"/>
              <a:gd name="connsiteX9" fmla="*/ 624603 w 873724"/>
              <a:gd name="connsiteY9" fmla="*/ 407643 h 1075196"/>
              <a:gd name="connsiteX10" fmla="*/ 590317 w 873724"/>
              <a:gd name="connsiteY10" fmla="*/ 385700 h 1075196"/>
              <a:gd name="connsiteX11" fmla="*/ 517323 w 873724"/>
              <a:gd name="connsiteY11" fmla="*/ 390089 h 1075196"/>
              <a:gd name="connsiteX12" fmla="*/ 540548 w 873724"/>
              <a:gd name="connsiteY12" fmla="*/ 421906 h 1075196"/>
              <a:gd name="connsiteX13" fmla="*/ 643404 w 873724"/>
              <a:gd name="connsiteY13" fmla="*/ 577700 h 1075196"/>
              <a:gd name="connsiteX14" fmla="*/ 620179 w 873724"/>
              <a:gd name="connsiteY14" fmla="*/ 608419 h 1075196"/>
              <a:gd name="connsiteX15" fmla="*/ 589211 w 873724"/>
              <a:gd name="connsiteY15" fmla="*/ 585380 h 1075196"/>
              <a:gd name="connsiteX16" fmla="*/ 506263 w 873724"/>
              <a:gd name="connsiteY16" fmla="*/ 463597 h 1075196"/>
              <a:gd name="connsiteX17" fmla="*/ 462023 w 873724"/>
              <a:gd name="connsiteY17" fmla="*/ 388991 h 1075196"/>
              <a:gd name="connsiteX18" fmla="*/ 486355 w 873724"/>
              <a:gd name="connsiteY18" fmla="*/ 334134 h 1075196"/>
              <a:gd name="connsiteX19" fmla="*/ 519534 w 873724"/>
              <a:gd name="connsiteY19" fmla="*/ 330843 h 1075196"/>
              <a:gd name="connsiteX20" fmla="*/ 582575 w 873724"/>
              <a:gd name="connsiteY20" fmla="*/ 329746 h 1075196"/>
              <a:gd name="connsiteX21" fmla="*/ 610225 w 873724"/>
              <a:gd name="connsiteY21" fmla="*/ 331940 h 1075196"/>
              <a:gd name="connsiteX22" fmla="*/ 656676 w 873724"/>
              <a:gd name="connsiteY22" fmla="*/ 361563 h 1075196"/>
              <a:gd name="connsiteX23" fmla="*/ 669948 w 873724"/>
              <a:gd name="connsiteY23" fmla="*/ 359369 h 1075196"/>
              <a:gd name="connsiteX24" fmla="*/ 689856 w 873724"/>
              <a:gd name="connsiteY24" fmla="*/ 325357 h 1075196"/>
              <a:gd name="connsiteX25" fmla="*/ 690962 w 873724"/>
              <a:gd name="connsiteY25" fmla="*/ 324260 h 1075196"/>
              <a:gd name="connsiteX26" fmla="*/ 688750 w 873724"/>
              <a:gd name="connsiteY26" fmla="*/ 311095 h 1075196"/>
              <a:gd name="connsiteX27" fmla="*/ 581469 w 873724"/>
              <a:gd name="connsiteY27" fmla="*/ 223323 h 1075196"/>
              <a:gd name="connsiteX28" fmla="*/ 572622 w 873724"/>
              <a:gd name="connsiteY28" fmla="*/ 209061 h 1075196"/>
              <a:gd name="connsiteX29" fmla="*/ 565986 w 873724"/>
              <a:gd name="connsiteY29" fmla="*/ 183826 h 1075196"/>
              <a:gd name="connsiteX30" fmla="*/ 556032 w 873724"/>
              <a:gd name="connsiteY30" fmla="*/ 171758 h 1075196"/>
              <a:gd name="connsiteX31" fmla="*/ 484143 w 873724"/>
              <a:gd name="connsiteY31" fmla="*/ 138844 h 1075196"/>
              <a:gd name="connsiteX32" fmla="*/ 468659 w 873724"/>
              <a:gd name="connsiteY32" fmla="*/ 110318 h 1075196"/>
              <a:gd name="connsiteX33" fmla="*/ 471977 w 873724"/>
              <a:gd name="connsiteY33" fmla="*/ 82889 h 1075196"/>
              <a:gd name="connsiteX34" fmla="*/ 439904 w 873724"/>
              <a:gd name="connsiteY34" fmla="*/ 130066 h 1075196"/>
              <a:gd name="connsiteX35" fmla="*/ 423314 w 873724"/>
              <a:gd name="connsiteY35" fmla="*/ 146524 h 1075196"/>
              <a:gd name="connsiteX36" fmla="*/ 266265 w 873724"/>
              <a:gd name="connsiteY36" fmla="*/ 279277 h 1075196"/>
              <a:gd name="connsiteX37" fmla="*/ 261841 w 873724"/>
              <a:gd name="connsiteY37" fmla="*/ 572214 h 1075196"/>
              <a:gd name="connsiteX38" fmla="*/ 246357 w 873724"/>
              <a:gd name="connsiteY38" fmla="*/ 608419 h 1075196"/>
              <a:gd name="connsiteX39" fmla="*/ 209860 w 873724"/>
              <a:gd name="connsiteY39" fmla="*/ 593059 h 1075196"/>
              <a:gd name="connsiteX40" fmla="*/ 209860 w 873724"/>
              <a:gd name="connsiteY40" fmla="*/ 591962 h 1075196"/>
              <a:gd name="connsiteX41" fmla="*/ 215390 w 873724"/>
              <a:gd name="connsiteY41" fmla="*/ 255140 h 1075196"/>
              <a:gd name="connsiteX42" fmla="*/ 348107 w 873724"/>
              <a:gd name="connsiteY42" fmla="*/ 117998 h 1075196"/>
              <a:gd name="connsiteX43" fmla="*/ 307186 w 873724"/>
              <a:gd name="connsiteY43" fmla="*/ 60947 h 1075196"/>
              <a:gd name="connsiteX44" fmla="*/ 136865 w 873724"/>
              <a:gd name="connsiteY44" fmla="*/ 214546 h 1075196"/>
              <a:gd name="connsiteX45" fmla="*/ 131335 w 873724"/>
              <a:gd name="connsiteY45" fmla="*/ 567825 h 1075196"/>
              <a:gd name="connsiteX46" fmla="*/ 115851 w 873724"/>
              <a:gd name="connsiteY46" fmla="*/ 604031 h 1075196"/>
              <a:gd name="connsiteX47" fmla="*/ 79354 w 873724"/>
              <a:gd name="connsiteY47" fmla="*/ 588671 h 1075196"/>
              <a:gd name="connsiteX48" fmla="*/ 85990 w 873724"/>
              <a:gd name="connsiteY48" fmla="*/ 191506 h 1075196"/>
              <a:gd name="connsiteX49" fmla="*/ 308292 w 873724"/>
              <a:gd name="connsiteY49" fmla="*/ 1701 h 1075196"/>
              <a:gd name="connsiteX50" fmla="*/ 340366 w 873724"/>
              <a:gd name="connsiteY50" fmla="*/ 11575 h 1075196"/>
              <a:gd name="connsiteX51" fmla="*/ 396771 w 873724"/>
              <a:gd name="connsiteY51" fmla="*/ 89472 h 1075196"/>
              <a:gd name="connsiteX52" fmla="*/ 487461 w 873724"/>
              <a:gd name="connsiteY52" fmla="*/ 15964 h 1075196"/>
              <a:gd name="connsiteX53" fmla="*/ 530594 w 873724"/>
              <a:gd name="connsiteY53" fmla="*/ 45587 h 1075196"/>
              <a:gd name="connsiteX54" fmla="*/ 531700 w 873724"/>
              <a:gd name="connsiteY54" fmla="*/ 52170 h 1075196"/>
              <a:gd name="connsiteX55" fmla="*/ 530594 w 873724"/>
              <a:gd name="connsiteY55" fmla="*/ 57655 h 1075196"/>
              <a:gd name="connsiteX56" fmla="*/ 7465 w 873724"/>
              <a:gd name="connsiteY56" fmla="*/ 775185 h 1075196"/>
              <a:gd name="connsiteX57" fmla="*/ 46175 w 873724"/>
              <a:gd name="connsiteY57" fmla="*/ 775185 h 1075196"/>
              <a:gd name="connsiteX58" fmla="*/ 46175 w 873724"/>
              <a:gd name="connsiteY58" fmla="*/ 775185 h 1075196"/>
              <a:gd name="connsiteX59" fmla="*/ 94838 w 873724"/>
              <a:gd name="connsiteY59" fmla="*/ 726910 h 1075196"/>
              <a:gd name="connsiteX60" fmla="*/ 176680 w 873724"/>
              <a:gd name="connsiteY60" fmla="*/ 692899 h 1075196"/>
              <a:gd name="connsiteX61" fmla="*/ 508475 w 873724"/>
              <a:gd name="connsiteY61" fmla="*/ 692899 h 1075196"/>
              <a:gd name="connsiteX62" fmla="*/ 544972 w 873724"/>
              <a:gd name="connsiteY62" fmla="*/ 729105 h 1075196"/>
              <a:gd name="connsiteX63" fmla="*/ 543866 w 873724"/>
              <a:gd name="connsiteY63" fmla="*/ 736785 h 1075196"/>
              <a:gd name="connsiteX64" fmla="*/ 508475 w 873724"/>
              <a:gd name="connsiteY64" fmla="*/ 765310 h 1075196"/>
              <a:gd name="connsiteX65" fmla="*/ 316034 w 873724"/>
              <a:gd name="connsiteY65" fmla="*/ 765310 h 1075196"/>
              <a:gd name="connsiteX66" fmla="*/ 288385 w 873724"/>
              <a:gd name="connsiteY66" fmla="*/ 792739 h 1075196"/>
              <a:gd name="connsiteX67" fmla="*/ 316034 w 873724"/>
              <a:gd name="connsiteY67" fmla="*/ 820167 h 1075196"/>
              <a:gd name="connsiteX68" fmla="*/ 508475 w 873724"/>
              <a:gd name="connsiteY68" fmla="*/ 820167 h 1075196"/>
              <a:gd name="connsiteX69" fmla="*/ 573728 w 873724"/>
              <a:gd name="connsiteY69" fmla="*/ 792739 h 1075196"/>
              <a:gd name="connsiteX70" fmla="*/ 574834 w 873724"/>
              <a:gd name="connsiteY70" fmla="*/ 791642 h 1075196"/>
              <a:gd name="connsiteX71" fmla="*/ 771698 w 873724"/>
              <a:gd name="connsiteY71" fmla="*/ 594157 h 1075196"/>
              <a:gd name="connsiteX72" fmla="*/ 823679 w 873724"/>
              <a:gd name="connsiteY72" fmla="*/ 597448 h 1075196"/>
              <a:gd name="connsiteX73" fmla="*/ 823679 w 873724"/>
              <a:gd name="connsiteY73" fmla="*/ 646819 h 1075196"/>
              <a:gd name="connsiteX74" fmla="*/ 571516 w 873724"/>
              <a:gd name="connsiteY74" fmla="*/ 896967 h 1075196"/>
              <a:gd name="connsiteX75" fmla="*/ 473083 w 873724"/>
              <a:gd name="connsiteY75" fmla="*/ 937561 h 1075196"/>
              <a:gd name="connsiteX76" fmla="*/ 151243 w 873724"/>
              <a:gd name="connsiteY76" fmla="*/ 937561 h 1075196"/>
              <a:gd name="connsiteX77" fmla="*/ 131335 w 873724"/>
              <a:gd name="connsiteY77" fmla="*/ 945241 h 1075196"/>
              <a:gd name="connsiteX78" fmla="*/ 46175 w 873724"/>
              <a:gd name="connsiteY78" fmla="*/ 1030818 h 1075196"/>
              <a:gd name="connsiteX79" fmla="*/ 46175 w 873724"/>
              <a:gd name="connsiteY79" fmla="*/ 1069218 h 1075196"/>
              <a:gd name="connsiteX80" fmla="*/ 84884 w 873724"/>
              <a:gd name="connsiteY80" fmla="*/ 1069218 h 1075196"/>
              <a:gd name="connsiteX81" fmla="*/ 163409 w 873724"/>
              <a:gd name="connsiteY81" fmla="*/ 991321 h 1075196"/>
              <a:gd name="connsiteX82" fmla="*/ 473083 w 873724"/>
              <a:gd name="connsiteY82" fmla="*/ 991321 h 1075196"/>
              <a:gd name="connsiteX83" fmla="*/ 610225 w 873724"/>
              <a:gd name="connsiteY83" fmla="*/ 935367 h 1075196"/>
              <a:gd name="connsiteX84" fmla="*/ 861283 w 873724"/>
              <a:gd name="connsiteY84" fmla="*/ 686316 h 1075196"/>
              <a:gd name="connsiteX85" fmla="*/ 853541 w 873724"/>
              <a:gd name="connsiteY85" fmla="*/ 556854 h 1075196"/>
              <a:gd name="connsiteX86" fmla="*/ 731883 w 873724"/>
              <a:gd name="connsiteY86" fmla="*/ 556854 h 1075196"/>
              <a:gd name="connsiteX87" fmla="*/ 592529 w 873724"/>
              <a:gd name="connsiteY87" fmla="*/ 695093 h 1075196"/>
              <a:gd name="connsiteX88" fmla="*/ 507369 w 873724"/>
              <a:gd name="connsiteY88" fmla="*/ 639139 h 1075196"/>
              <a:gd name="connsiteX89" fmla="*/ 175574 w 873724"/>
              <a:gd name="connsiteY89" fmla="*/ 639139 h 1075196"/>
              <a:gd name="connsiteX90" fmla="*/ 55023 w 873724"/>
              <a:gd name="connsiteY90" fmla="*/ 688511 h 1075196"/>
              <a:gd name="connsiteX91" fmla="*/ 7465 w 873724"/>
              <a:gd name="connsiteY91" fmla="*/ 736785 h 1075196"/>
              <a:gd name="connsiteX92" fmla="*/ 7465 w 873724"/>
              <a:gd name="connsiteY92" fmla="*/ 775185 h 107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873724" h="1075196">
                <a:moveTo>
                  <a:pt x="530594" y="57655"/>
                </a:moveTo>
                <a:lnTo>
                  <a:pt x="525064" y="97152"/>
                </a:lnTo>
                <a:lnTo>
                  <a:pt x="578151" y="122387"/>
                </a:lnTo>
                <a:cubicBezTo>
                  <a:pt x="598059" y="131164"/>
                  <a:pt x="612437" y="148718"/>
                  <a:pt x="617967" y="169564"/>
                </a:cubicBezTo>
                <a:lnTo>
                  <a:pt x="622391" y="186021"/>
                </a:lnTo>
                <a:lnTo>
                  <a:pt x="723035" y="268306"/>
                </a:lnTo>
                <a:cubicBezTo>
                  <a:pt x="748473" y="289152"/>
                  <a:pt x="754002" y="325357"/>
                  <a:pt x="736307" y="352786"/>
                </a:cubicBezTo>
                <a:lnTo>
                  <a:pt x="716399" y="387894"/>
                </a:lnTo>
                <a:lnTo>
                  <a:pt x="715293" y="388991"/>
                </a:lnTo>
                <a:cubicBezTo>
                  <a:pt x="695385" y="418614"/>
                  <a:pt x="655570" y="427391"/>
                  <a:pt x="624603" y="407643"/>
                </a:cubicBezTo>
                <a:lnTo>
                  <a:pt x="590317" y="385700"/>
                </a:lnTo>
                <a:cubicBezTo>
                  <a:pt x="567092" y="393380"/>
                  <a:pt x="541654" y="395574"/>
                  <a:pt x="517323" y="390089"/>
                </a:cubicBezTo>
                <a:cubicBezTo>
                  <a:pt x="518429" y="398866"/>
                  <a:pt x="526170" y="409837"/>
                  <a:pt x="540548" y="421906"/>
                </a:cubicBezTo>
                <a:cubicBezTo>
                  <a:pt x="602483" y="471277"/>
                  <a:pt x="633451" y="507483"/>
                  <a:pt x="643404" y="577700"/>
                </a:cubicBezTo>
                <a:cubicBezTo>
                  <a:pt x="645616" y="593059"/>
                  <a:pt x="634556" y="606225"/>
                  <a:pt x="620179" y="608419"/>
                </a:cubicBezTo>
                <a:cubicBezTo>
                  <a:pt x="604695" y="610614"/>
                  <a:pt x="591423" y="599642"/>
                  <a:pt x="589211" y="585380"/>
                </a:cubicBezTo>
                <a:cubicBezTo>
                  <a:pt x="582575" y="536008"/>
                  <a:pt x="564880" y="511871"/>
                  <a:pt x="506263" y="463597"/>
                </a:cubicBezTo>
                <a:cubicBezTo>
                  <a:pt x="477507" y="440557"/>
                  <a:pt x="463129" y="415323"/>
                  <a:pt x="462023" y="388991"/>
                </a:cubicBezTo>
                <a:cubicBezTo>
                  <a:pt x="462023" y="368146"/>
                  <a:pt x="470871" y="348397"/>
                  <a:pt x="486355" y="334134"/>
                </a:cubicBezTo>
                <a:cubicBezTo>
                  <a:pt x="495203" y="325357"/>
                  <a:pt x="508475" y="324260"/>
                  <a:pt x="519534" y="330843"/>
                </a:cubicBezTo>
                <a:cubicBezTo>
                  <a:pt x="544972" y="346203"/>
                  <a:pt x="582575" y="329746"/>
                  <a:pt x="582575" y="329746"/>
                </a:cubicBezTo>
                <a:cubicBezTo>
                  <a:pt x="591423" y="325357"/>
                  <a:pt x="601377" y="326455"/>
                  <a:pt x="610225" y="331940"/>
                </a:cubicBezTo>
                <a:lnTo>
                  <a:pt x="656676" y="361563"/>
                </a:lnTo>
                <a:cubicBezTo>
                  <a:pt x="661100" y="364854"/>
                  <a:pt x="666630" y="363757"/>
                  <a:pt x="669948" y="359369"/>
                </a:cubicBezTo>
                <a:lnTo>
                  <a:pt x="689856" y="325357"/>
                </a:lnTo>
                <a:lnTo>
                  <a:pt x="690962" y="324260"/>
                </a:lnTo>
                <a:cubicBezTo>
                  <a:pt x="694279" y="319872"/>
                  <a:pt x="693173" y="314386"/>
                  <a:pt x="688750" y="311095"/>
                </a:cubicBezTo>
                <a:lnTo>
                  <a:pt x="581469" y="223323"/>
                </a:lnTo>
                <a:cubicBezTo>
                  <a:pt x="577046" y="220032"/>
                  <a:pt x="573728" y="214546"/>
                  <a:pt x="572622" y="209061"/>
                </a:cubicBezTo>
                <a:lnTo>
                  <a:pt x="565986" y="183826"/>
                </a:lnTo>
                <a:cubicBezTo>
                  <a:pt x="564880" y="178341"/>
                  <a:pt x="560456" y="173952"/>
                  <a:pt x="556032" y="171758"/>
                </a:cubicBezTo>
                <a:lnTo>
                  <a:pt x="484143" y="138844"/>
                </a:lnTo>
                <a:cubicBezTo>
                  <a:pt x="473083" y="133358"/>
                  <a:pt x="466447" y="122387"/>
                  <a:pt x="468659" y="110318"/>
                </a:cubicBezTo>
                <a:lnTo>
                  <a:pt x="471977" y="82889"/>
                </a:lnTo>
                <a:cubicBezTo>
                  <a:pt x="456494" y="94958"/>
                  <a:pt x="445434" y="111415"/>
                  <a:pt x="439904" y="130066"/>
                </a:cubicBezTo>
                <a:cubicBezTo>
                  <a:pt x="436586" y="137746"/>
                  <a:pt x="431056" y="143232"/>
                  <a:pt x="423314" y="146524"/>
                </a:cubicBezTo>
                <a:cubicBezTo>
                  <a:pt x="354743" y="166272"/>
                  <a:pt x="297232" y="214546"/>
                  <a:pt x="266265" y="279277"/>
                </a:cubicBezTo>
                <a:cubicBezTo>
                  <a:pt x="220920" y="373632"/>
                  <a:pt x="231979" y="494317"/>
                  <a:pt x="261841" y="572214"/>
                </a:cubicBezTo>
                <a:cubicBezTo>
                  <a:pt x="267371" y="586477"/>
                  <a:pt x="260735" y="601837"/>
                  <a:pt x="246357" y="608419"/>
                </a:cubicBezTo>
                <a:cubicBezTo>
                  <a:pt x="231979" y="613905"/>
                  <a:pt x="216496" y="607322"/>
                  <a:pt x="209860" y="593059"/>
                </a:cubicBezTo>
                <a:cubicBezTo>
                  <a:pt x="209860" y="593059"/>
                  <a:pt x="209860" y="591962"/>
                  <a:pt x="209860" y="591962"/>
                </a:cubicBezTo>
                <a:cubicBezTo>
                  <a:pt x="175574" y="503094"/>
                  <a:pt x="163409" y="364854"/>
                  <a:pt x="215390" y="255140"/>
                </a:cubicBezTo>
                <a:cubicBezTo>
                  <a:pt x="243039" y="195895"/>
                  <a:pt x="289490" y="147621"/>
                  <a:pt x="348107" y="117998"/>
                </a:cubicBezTo>
                <a:lnTo>
                  <a:pt x="307186" y="60947"/>
                </a:lnTo>
                <a:cubicBezTo>
                  <a:pt x="231979" y="87278"/>
                  <a:pt x="171151" y="143232"/>
                  <a:pt x="136865" y="214546"/>
                </a:cubicBezTo>
                <a:cubicBezTo>
                  <a:pt x="82672" y="328649"/>
                  <a:pt x="94838" y="474568"/>
                  <a:pt x="131335" y="567825"/>
                </a:cubicBezTo>
                <a:cubicBezTo>
                  <a:pt x="136865" y="582088"/>
                  <a:pt x="130229" y="598545"/>
                  <a:pt x="115851" y="604031"/>
                </a:cubicBezTo>
                <a:cubicBezTo>
                  <a:pt x="101474" y="609517"/>
                  <a:pt x="84884" y="602934"/>
                  <a:pt x="79354" y="588671"/>
                </a:cubicBezTo>
                <a:cubicBezTo>
                  <a:pt x="38433" y="484443"/>
                  <a:pt x="24055" y="320969"/>
                  <a:pt x="85990" y="191506"/>
                </a:cubicBezTo>
                <a:cubicBezTo>
                  <a:pt x="130229" y="99347"/>
                  <a:pt x="204330" y="35712"/>
                  <a:pt x="308292" y="1701"/>
                </a:cubicBezTo>
                <a:cubicBezTo>
                  <a:pt x="320458" y="-2687"/>
                  <a:pt x="332624" y="1701"/>
                  <a:pt x="340366" y="11575"/>
                </a:cubicBezTo>
                <a:lnTo>
                  <a:pt x="396771" y="89472"/>
                </a:lnTo>
                <a:cubicBezTo>
                  <a:pt x="416678" y="48878"/>
                  <a:pt x="447646" y="23644"/>
                  <a:pt x="487461" y="15964"/>
                </a:cubicBezTo>
                <a:cubicBezTo>
                  <a:pt x="507369" y="12673"/>
                  <a:pt x="527276" y="25838"/>
                  <a:pt x="530594" y="45587"/>
                </a:cubicBezTo>
                <a:cubicBezTo>
                  <a:pt x="530594" y="47781"/>
                  <a:pt x="531700" y="49975"/>
                  <a:pt x="531700" y="52170"/>
                </a:cubicBezTo>
                <a:cubicBezTo>
                  <a:pt x="530594" y="55461"/>
                  <a:pt x="530594" y="56558"/>
                  <a:pt x="530594" y="57655"/>
                </a:cubicBezTo>
                <a:close/>
                <a:moveTo>
                  <a:pt x="7465" y="775185"/>
                </a:moveTo>
                <a:cubicBezTo>
                  <a:pt x="18525" y="786156"/>
                  <a:pt x="36221" y="786156"/>
                  <a:pt x="46175" y="775185"/>
                </a:cubicBezTo>
                <a:cubicBezTo>
                  <a:pt x="46175" y="775185"/>
                  <a:pt x="46175" y="775185"/>
                  <a:pt x="46175" y="775185"/>
                </a:cubicBezTo>
                <a:lnTo>
                  <a:pt x="94838" y="726910"/>
                </a:lnTo>
                <a:cubicBezTo>
                  <a:pt x="116957" y="704968"/>
                  <a:pt x="145713" y="692899"/>
                  <a:pt x="176680" y="692899"/>
                </a:cubicBezTo>
                <a:lnTo>
                  <a:pt x="508475" y="692899"/>
                </a:lnTo>
                <a:cubicBezTo>
                  <a:pt x="528382" y="692899"/>
                  <a:pt x="544972" y="709356"/>
                  <a:pt x="544972" y="729105"/>
                </a:cubicBezTo>
                <a:cubicBezTo>
                  <a:pt x="544972" y="731299"/>
                  <a:pt x="544972" y="734591"/>
                  <a:pt x="543866" y="736785"/>
                </a:cubicBezTo>
                <a:cubicBezTo>
                  <a:pt x="540548" y="753242"/>
                  <a:pt x="525064" y="765310"/>
                  <a:pt x="508475" y="765310"/>
                </a:cubicBezTo>
                <a:lnTo>
                  <a:pt x="316034" y="765310"/>
                </a:lnTo>
                <a:cubicBezTo>
                  <a:pt x="300550" y="765310"/>
                  <a:pt x="288385" y="777379"/>
                  <a:pt x="288385" y="792739"/>
                </a:cubicBezTo>
                <a:cubicBezTo>
                  <a:pt x="288385" y="808099"/>
                  <a:pt x="300550" y="820167"/>
                  <a:pt x="316034" y="820167"/>
                </a:cubicBezTo>
                <a:lnTo>
                  <a:pt x="508475" y="820167"/>
                </a:lnTo>
                <a:cubicBezTo>
                  <a:pt x="532806" y="820167"/>
                  <a:pt x="556032" y="810293"/>
                  <a:pt x="573728" y="792739"/>
                </a:cubicBezTo>
                <a:lnTo>
                  <a:pt x="574834" y="791642"/>
                </a:lnTo>
                <a:lnTo>
                  <a:pt x="771698" y="594157"/>
                </a:lnTo>
                <a:cubicBezTo>
                  <a:pt x="787182" y="580991"/>
                  <a:pt x="810407" y="582088"/>
                  <a:pt x="823679" y="597448"/>
                </a:cubicBezTo>
                <a:cubicBezTo>
                  <a:pt x="835845" y="611711"/>
                  <a:pt x="835845" y="632557"/>
                  <a:pt x="823679" y="646819"/>
                </a:cubicBezTo>
                <a:lnTo>
                  <a:pt x="571516" y="896967"/>
                </a:lnTo>
                <a:cubicBezTo>
                  <a:pt x="546078" y="923299"/>
                  <a:pt x="510687" y="937561"/>
                  <a:pt x="473083" y="937561"/>
                </a:cubicBezTo>
                <a:lnTo>
                  <a:pt x="151243" y="937561"/>
                </a:lnTo>
                <a:cubicBezTo>
                  <a:pt x="143501" y="937561"/>
                  <a:pt x="136865" y="940853"/>
                  <a:pt x="131335" y="945241"/>
                </a:cubicBezTo>
                <a:lnTo>
                  <a:pt x="46175" y="1030818"/>
                </a:lnTo>
                <a:cubicBezTo>
                  <a:pt x="35115" y="1041790"/>
                  <a:pt x="35115" y="1059344"/>
                  <a:pt x="46175" y="1069218"/>
                </a:cubicBezTo>
                <a:cubicBezTo>
                  <a:pt x="57235" y="1079092"/>
                  <a:pt x="74930" y="1080190"/>
                  <a:pt x="84884" y="1069218"/>
                </a:cubicBezTo>
                <a:lnTo>
                  <a:pt x="163409" y="991321"/>
                </a:lnTo>
                <a:lnTo>
                  <a:pt x="473083" y="991321"/>
                </a:lnTo>
                <a:cubicBezTo>
                  <a:pt x="525064" y="991321"/>
                  <a:pt x="573728" y="971573"/>
                  <a:pt x="610225" y="935367"/>
                </a:cubicBezTo>
                <a:lnTo>
                  <a:pt x="861283" y="686316"/>
                </a:lnTo>
                <a:cubicBezTo>
                  <a:pt x="895568" y="647916"/>
                  <a:pt x="891144" y="590865"/>
                  <a:pt x="853541" y="556854"/>
                </a:cubicBezTo>
                <a:cubicBezTo>
                  <a:pt x="818149" y="526134"/>
                  <a:pt x="766168" y="526134"/>
                  <a:pt x="731883" y="556854"/>
                </a:cubicBezTo>
                <a:lnTo>
                  <a:pt x="592529" y="695093"/>
                </a:lnTo>
                <a:cubicBezTo>
                  <a:pt x="578151" y="661082"/>
                  <a:pt x="544972" y="639139"/>
                  <a:pt x="507369" y="639139"/>
                </a:cubicBezTo>
                <a:lnTo>
                  <a:pt x="175574" y="639139"/>
                </a:lnTo>
                <a:cubicBezTo>
                  <a:pt x="130229" y="639139"/>
                  <a:pt x="87096" y="656694"/>
                  <a:pt x="55023" y="688511"/>
                </a:cubicBezTo>
                <a:lnTo>
                  <a:pt x="7465" y="736785"/>
                </a:lnTo>
                <a:cubicBezTo>
                  <a:pt x="-2488" y="747756"/>
                  <a:pt x="-2488" y="764213"/>
                  <a:pt x="7465" y="775185"/>
                </a:cubicBezTo>
                <a:close/>
              </a:path>
            </a:pathLst>
          </a:custGeom>
          <a:solidFill>
            <a:schemeClr val="bg1"/>
          </a:solidFill>
          <a:ln w="1847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sz="2000" dirty="0"/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EC9D6D2A-EACC-214D-93A6-BE5F93FE0156}"/>
              </a:ext>
            </a:extLst>
          </p:cNvPr>
          <p:cNvSpPr txBox="1">
            <a:spLocks/>
          </p:cNvSpPr>
          <p:nvPr/>
        </p:nvSpPr>
        <p:spPr>
          <a:xfrm>
            <a:off x="2499267" y="4514498"/>
            <a:ext cx="24387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Выбор оптимального </a:t>
            </a:r>
          </a:p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метода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66363BCE-AABD-4B4B-8FCE-06548683CFBF}"/>
              </a:ext>
            </a:extLst>
          </p:cNvPr>
          <p:cNvSpPr txBox="1">
            <a:spLocks/>
          </p:cNvSpPr>
          <p:nvPr/>
        </p:nvSpPr>
        <p:spPr>
          <a:xfrm>
            <a:off x="4649078" y="5722922"/>
            <a:ext cx="277515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Анализ видео, построение карты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5F6CE22E-CAAD-0D4B-97E1-F54610FF7B53}"/>
              </a:ext>
            </a:extLst>
          </p:cNvPr>
          <p:cNvSpPr txBox="1">
            <a:spLocks/>
          </p:cNvSpPr>
          <p:nvPr/>
        </p:nvSpPr>
        <p:spPr>
          <a:xfrm>
            <a:off x="7377583" y="4525512"/>
            <a:ext cx="223562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Улучшение картинки, детектирование пыли</a:t>
            </a: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FC72E8DE-76BE-F446-B495-78013F688544}"/>
              </a:ext>
            </a:extLst>
          </p:cNvPr>
          <p:cNvSpPr txBox="1">
            <a:spLocks/>
          </p:cNvSpPr>
          <p:nvPr/>
        </p:nvSpPr>
        <p:spPr>
          <a:xfrm>
            <a:off x="10100892" y="3182616"/>
            <a:ext cx="181328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Возможные подходы улучшения карт</a:t>
            </a:r>
          </a:p>
          <a:p>
            <a:pPr algn="ctr"/>
            <a:endParaRPr lang="ru-RU" sz="20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95" name="Title 3">
            <a:extLst>
              <a:ext uri="{FF2B5EF4-FFF2-40B4-BE49-F238E27FC236}">
                <a16:creationId xmlns:a16="http://schemas.microsoft.com/office/drawing/2014/main" id="{DC6D4B9B-6D5B-CA4E-B17C-D9D5761DA599}"/>
              </a:ext>
            </a:extLst>
          </p:cNvPr>
          <p:cNvSpPr txBox="1">
            <a:spLocks/>
          </p:cNvSpPr>
          <p:nvPr/>
        </p:nvSpPr>
        <p:spPr>
          <a:xfrm>
            <a:off x="463516" y="3058015"/>
            <a:ext cx="159430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0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Поиск схожих решённых задач</a:t>
            </a:r>
          </a:p>
        </p:txBody>
      </p:sp>
      <p:sp>
        <p:nvSpPr>
          <p:cNvPr id="132" name="Arc 131">
            <a:extLst>
              <a:ext uri="{FF2B5EF4-FFF2-40B4-BE49-F238E27FC236}">
                <a16:creationId xmlns:a16="http://schemas.microsoft.com/office/drawing/2014/main" id="{8546F879-9C95-6445-BD8B-41230A6DD432}"/>
              </a:ext>
            </a:extLst>
          </p:cNvPr>
          <p:cNvSpPr/>
          <p:nvPr/>
        </p:nvSpPr>
        <p:spPr>
          <a:xfrm rot="20677163">
            <a:off x="868586" y="1947033"/>
            <a:ext cx="2536719" cy="2313968"/>
          </a:xfrm>
          <a:prstGeom prst="arc">
            <a:avLst>
              <a:gd name="adj1" fmla="val 17288075"/>
              <a:gd name="adj2" fmla="val 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B16FCC07-0116-994A-8019-58A50055CA8E}"/>
              </a:ext>
            </a:extLst>
          </p:cNvPr>
          <p:cNvSpPr/>
          <p:nvPr/>
        </p:nvSpPr>
        <p:spPr>
          <a:xfrm rot="19860027">
            <a:off x="3495970" y="3528893"/>
            <a:ext cx="2536719" cy="2393885"/>
          </a:xfrm>
          <a:prstGeom prst="arc">
            <a:avLst>
              <a:gd name="adj1" fmla="val 17762311"/>
              <a:gd name="adj2" fmla="val 2059213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47A104AE-3579-9846-9A9C-B3B3FC16E217}"/>
              </a:ext>
            </a:extLst>
          </p:cNvPr>
          <p:cNvSpPr/>
          <p:nvPr/>
        </p:nvSpPr>
        <p:spPr>
          <a:xfrm rot="16491996">
            <a:off x="6351115" y="3238387"/>
            <a:ext cx="2536719" cy="2440941"/>
          </a:xfrm>
          <a:prstGeom prst="arc">
            <a:avLst>
              <a:gd name="adj1" fmla="val 17748431"/>
              <a:gd name="adj2" fmla="val 20680056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DE0AFDC9-40C8-1748-A98E-D26AFD75CEFE}"/>
              </a:ext>
            </a:extLst>
          </p:cNvPr>
          <p:cNvSpPr/>
          <p:nvPr/>
        </p:nvSpPr>
        <p:spPr>
          <a:xfrm rot="16378648">
            <a:off x="8325945" y="2106873"/>
            <a:ext cx="2839837" cy="2589414"/>
          </a:xfrm>
          <a:prstGeom prst="arc">
            <a:avLst>
              <a:gd name="adj1" fmla="val 18059342"/>
              <a:gd name="adj2" fmla="val 597033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C51AD32-9392-474A-A51B-92DBCFB8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Задачи и план работы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635275-B6FC-8E4A-9669-C543F61032B7}"/>
              </a:ext>
            </a:extLst>
          </p:cNvPr>
          <p:cNvSpPr>
            <a:spLocks noChangeAspect="1"/>
          </p:cNvSpPr>
          <p:nvPr/>
        </p:nvSpPr>
        <p:spPr>
          <a:xfrm>
            <a:off x="481269" y="1238093"/>
            <a:ext cx="1624026" cy="1639743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09"/>
            <a:endParaRPr lang="ru-RU" sz="2000" b="1" kern="0" dirty="0">
              <a:solidFill>
                <a:srgbClr val="FFFFFF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2A69904-F19D-F11A-EBAA-2EFB041B3D9C}"/>
              </a:ext>
            </a:extLst>
          </p:cNvPr>
          <p:cNvSpPr/>
          <p:nvPr/>
        </p:nvSpPr>
        <p:spPr>
          <a:xfrm>
            <a:off x="9524088" y="139347"/>
            <a:ext cx="231964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B00629-5962-A13E-BF09-98FF2F447F76}"/>
              </a:ext>
            </a:extLst>
          </p:cNvPr>
          <p:cNvSpPr/>
          <p:nvPr/>
        </p:nvSpPr>
        <p:spPr>
          <a:xfrm>
            <a:off x="181349" y="5959536"/>
            <a:ext cx="2578921" cy="684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983341-90F5-C605-A361-8CF40690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9" y="1351484"/>
            <a:ext cx="1227873" cy="12278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E97381-B50D-4EA3-C49F-423A74440856}"/>
              </a:ext>
            </a:extLst>
          </p:cNvPr>
          <p:cNvSpPr txBox="1"/>
          <p:nvPr/>
        </p:nvSpPr>
        <p:spPr>
          <a:xfrm>
            <a:off x="2434390" y="3216260"/>
            <a:ext cx="6505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F81F6D-365A-8AC0-041A-0CC1E3971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69" y="3058015"/>
            <a:ext cx="1220287" cy="12202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133F613-3409-84AC-E18B-9CC7AEBBA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22" y="3047381"/>
            <a:ext cx="1131371" cy="113137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0B57093-F0BD-2AEE-E97E-A83F38DBD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876" y="1584011"/>
            <a:ext cx="1179502" cy="117950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791B169-4034-9BFC-2DFA-FF1BE9743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58" y="4065161"/>
            <a:ext cx="1178192" cy="11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51">
            <a:extLst>
              <a:ext uri="{FF2B5EF4-FFF2-40B4-BE49-F238E27FC236}">
                <a16:creationId xmlns:a16="http://schemas.microsoft.com/office/drawing/2014/main" id="{75B36D19-A768-4D95-A3FB-E2317CB16198}"/>
              </a:ext>
            </a:extLst>
          </p:cNvPr>
          <p:cNvSpPr/>
          <p:nvPr/>
        </p:nvSpPr>
        <p:spPr>
          <a:xfrm>
            <a:off x="2828" y="-13228"/>
            <a:ext cx="6707335" cy="6874276"/>
          </a:xfrm>
          <a:custGeom>
            <a:avLst/>
            <a:gdLst>
              <a:gd name="connsiteX0" fmla="*/ 0 w 6707335"/>
              <a:gd name="connsiteY0" fmla="*/ 0 h 6874276"/>
              <a:gd name="connsiteX1" fmla="*/ 6707335 w 6707335"/>
              <a:gd name="connsiteY1" fmla="*/ 14477 h 6874276"/>
              <a:gd name="connsiteX2" fmla="*/ 6578507 w 6707335"/>
              <a:gd name="connsiteY2" fmla="*/ 156224 h 6874276"/>
              <a:gd name="connsiteX3" fmla="*/ 5798525 w 6707335"/>
              <a:gd name="connsiteY3" fmla="*/ 2328931 h 6874276"/>
              <a:gd name="connsiteX4" fmla="*/ 6066949 w 6707335"/>
              <a:gd name="connsiteY4" fmla="*/ 3658479 h 6874276"/>
              <a:gd name="connsiteX5" fmla="*/ 6095259 w 6707335"/>
              <a:gd name="connsiteY5" fmla="*/ 3717248 h 6874276"/>
              <a:gd name="connsiteX6" fmla="*/ 6112765 w 6707335"/>
              <a:gd name="connsiteY6" fmla="*/ 3795331 h 6874276"/>
              <a:gd name="connsiteX7" fmla="*/ 6155314 w 6707335"/>
              <a:gd name="connsiteY7" fmla="*/ 3865367 h 6874276"/>
              <a:gd name="connsiteX8" fmla="*/ 6567571 w 6707335"/>
              <a:gd name="connsiteY8" fmla="*/ 5493496 h 6874276"/>
              <a:gd name="connsiteX9" fmla="*/ 6299148 w 6707335"/>
              <a:gd name="connsiteY9" fmla="*/ 6823044 h 6874276"/>
              <a:gd name="connsiteX10" fmla="*/ 6274468 w 6707335"/>
              <a:gd name="connsiteY10" fmla="*/ 6874276 h 6874276"/>
              <a:gd name="connsiteX11" fmla="*/ 0 w 6707335"/>
              <a:gd name="connsiteY11" fmla="*/ 6874276 h 687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07335" h="6874276">
                <a:moveTo>
                  <a:pt x="0" y="0"/>
                </a:moveTo>
                <a:lnTo>
                  <a:pt x="6707335" y="14477"/>
                </a:lnTo>
                <a:lnTo>
                  <a:pt x="6578507" y="156224"/>
                </a:lnTo>
                <a:cubicBezTo>
                  <a:pt x="6091236" y="746660"/>
                  <a:pt x="5798525" y="1503612"/>
                  <a:pt x="5798525" y="2328931"/>
                </a:cubicBezTo>
                <a:cubicBezTo>
                  <a:pt x="5798525" y="2800542"/>
                  <a:pt x="5894104" y="3249829"/>
                  <a:pt x="6066949" y="3658479"/>
                </a:cubicBezTo>
                <a:lnTo>
                  <a:pt x="6095259" y="3717248"/>
                </a:lnTo>
                <a:lnTo>
                  <a:pt x="6112765" y="3795331"/>
                </a:lnTo>
                <a:lnTo>
                  <a:pt x="6155314" y="3865367"/>
                </a:lnTo>
                <a:cubicBezTo>
                  <a:pt x="6418229" y="4349350"/>
                  <a:pt x="6567571" y="4903983"/>
                  <a:pt x="6567571" y="5493496"/>
                </a:cubicBezTo>
                <a:cubicBezTo>
                  <a:pt x="6567571" y="5965107"/>
                  <a:pt x="6471992" y="6414394"/>
                  <a:pt x="6299148" y="6823044"/>
                </a:cubicBezTo>
                <a:lnTo>
                  <a:pt x="6274468" y="6874276"/>
                </a:lnTo>
                <a:lnTo>
                  <a:pt x="0" y="68742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Oswald Light" pitchFamily="2" charset="-52"/>
            </a:endParaRP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5BF3F9FB-48DF-4C14-A4E8-6B1DD486C94B}"/>
              </a:ext>
            </a:extLst>
          </p:cNvPr>
          <p:cNvSpPr/>
          <p:nvPr/>
        </p:nvSpPr>
        <p:spPr>
          <a:xfrm>
            <a:off x="1346735" y="639536"/>
            <a:ext cx="35990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0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Анализ плазмы</a:t>
            </a:r>
          </a:p>
        </p:txBody>
      </p:sp>
      <p:sp>
        <p:nvSpPr>
          <p:cNvPr id="37" name="Rectangle 118">
            <a:extLst>
              <a:ext uri="{FF2B5EF4-FFF2-40B4-BE49-F238E27FC236}">
                <a16:creationId xmlns:a16="http://schemas.microsoft.com/office/drawing/2014/main" id="{F82656F5-5320-43A7-A138-4BDAE1504D89}"/>
              </a:ext>
            </a:extLst>
          </p:cNvPr>
          <p:cNvSpPr/>
          <p:nvPr/>
        </p:nvSpPr>
        <p:spPr>
          <a:xfrm>
            <a:off x="6127016" y="628005"/>
            <a:ext cx="5955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Анализ состояния камеры</a:t>
            </a:r>
          </a:p>
        </p:txBody>
      </p:sp>
      <p:sp>
        <p:nvSpPr>
          <p:cNvPr id="46" name="Заголовок 2">
            <a:extLst>
              <a:ext uri="{FF2B5EF4-FFF2-40B4-BE49-F238E27FC236}">
                <a16:creationId xmlns:a16="http://schemas.microsoft.com/office/drawing/2014/main" id="{8BB27BDD-3331-4500-999D-831E0358FC29}"/>
              </a:ext>
            </a:extLst>
          </p:cNvPr>
          <p:cNvSpPr txBox="1">
            <a:spLocks/>
          </p:cNvSpPr>
          <p:nvPr/>
        </p:nvSpPr>
        <p:spPr>
          <a:xfrm>
            <a:off x="348003" y="6301366"/>
            <a:ext cx="3918857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ru-RU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N</a:t>
            </a:r>
            <a:r>
              <a:rPr lang="en-US" sz="1200" b="0" dirty="0" err="1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uclear</a:t>
            </a:r>
            <a:r>
              <a:rPr lang="en-US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 IT Hack 2023</a:t>
            </a:r>
          </a:p>
          <a:p>
            <a:pPr algn="l"/>
            <a:r>
              <a:rPr lang="ru-RU" sz="1200" b="0" dirty="0">
                <a:solidFill>
                  <a:schemeClr val="tx1"/>
                </a:solidFill>
                <a:latin typeface="Oswald Light" pitchFamily="2" charset="-52"/>
                <a:ea typeface="VTB Group Cond Book" panose="020B0506050504020204" pitchFamily="34" charset="0"/>
              </a:rPr>
              <a:t>«Тыкаем по кнопкам»</a:t>
            </a:r>
            <a:endParaRPr lang="en-US" sz="1200" b="0" dirty="0">
              <a:solidFill>
                <a:schemeClr val="tx1"/>
              </a:solidFill>
              <a:latin typeface="Oswald Light" pitchFamily="2" charset="-52"/>
              <a:ea typeface="VTB Group Cond Book" panose="020B0506050504020204" pitchFamily="34" charset="0"/>
            </a:endParaRPr>
          </a:p>
          <a:p>
            <a:pPr algn="l"/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  <a:p>
            <a:pPr algn="l"/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0052BBFA-5B0C-4559-953D-025804C5AE4E}"/>
              </a:ext>
            </a:extLst>
          </p:cNvPr>
          <p:cNvSpPr txBox="1">
            <a:spLocks/>
          </p:cNvSpPr>
          <p:nvPr/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ct val="90000"/>
              </a:lnSpc>
              <a:spcBef>
                <a:spcPct val="0"/>
              </a:spcBef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Akrobat" panose="00000600000000000000" pitchFamily="2" charset="-52"/>
                <a:ea typeface="VTB Group Cond Book" panose="020B0506050504020204" pitchFamily="34" charset="0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3AE3C4-C2A6-4DCD-9963-3D7F259FD580}" type="slidenum">
              <a:rPr lang="ru-RU">
                <a:solidFill>
                  <a:schemeClr val="bg1"/>
                </a:solidFill>
                <a:latin typeface="Oswald Light" pitchFamily="2" charset="-52"/>
              </a:rPr>
              <a:pPr/>
              <a:t>5</a:t>
            </a:fld>
            <a:endParaRPr lang="ru-RU" dirty="0">
              <a:solidFill>
                <a:schemeClr val="bg1"/>
              </a:solidFill>
              <a:latin typeface="Oswald Light" pitchFamily="2" charset="-52"/>
            </a:endParaRPr>
          </a:p>
        </p:txBody>
      </p:sp>
      <p:pic>
        <p:nvPicPr>
          <p:cNvPr id="3074" name="Picture 2" descr="Физики сняли на видео движение плазмы в токамаке">
            <a:extLst>
              <a:ext uri="{FF2B5EF4-FFF2-40B4-BE49-F238E27FC236}">
                <a16:creationId xmlns:a16="http://schemas.microsoft.com/office/drawing/2014/main" id="{629A49CC-9149-DD80-66A7-F0C588B2F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t="14089" r="6149" b="18881"/>
          <a:stretch/>
        </p:blipFill>
        <p:spPr bwMode="auto">
          <a:xfrm>
            <a:off x="2013" y="1640936"/>
            <a:ext cx="5749246" cy="287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8F9D86A-F187-EB03-9170-CF04881E2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67"/>
          <a:stretch/>
        </p:blipFill>
        <p:spPr>
          <a:xfrm>
            <a:off x="6678992" y="1640936"/>
            <a:ext cx="5122240" cy="33535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36984F-3E47-CC5F-A93B-F5D7F80E2F8B}"/>
              </a:ext>
            </a:extLst>
          </p:cNvPr>
          <p:cNvSpPr txBox="1"/>
          <p:nvPr/>
        </p:nvSpPr>
        <p:spPr>
          <a:xfrm>
            <a:off x="519185" y="4515988"/>
            <a:ext cx="47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Рис. 1. Изучение плазмы и её излучения в разных спектрах в токамаке </a:t>
            </a:r>
            <a:r>
              <a:rPr lang="ru-RU" i="1" dirty="0" err="1"/>
              <a:t>S</a:t>
            </a:r>
            <a:r>
              <a:rPr lang="en-US" i="1" dirty="0"/>
              <a:t>T80-HTS (</a:t>
            </a:r>
            <a:r>
              <a:rPr lang="ru-RU" i="1" dirty="0"/>
              <a:t>Великобритания)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23F63D-E909-AA64-8B7E-6F18FAE898CA}"/>
              </a:ext>
            </a:extLst>
          </p:cNvPr>
          <p:cNvSpPr txBox="1"/>
          <p:nvPr/>
        </p:nvSpPr>
        <p:spPr>
          <a:xfrm>
            <a:off x="6965172" y="5084626"/>
            <a:ext cx="4707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Рис. 2. Изучение состояния стенок плазменной камеры токамака </a:t>
            </a:r>
            <a:r>
              <a:rPr lang="en-US" i="1" dirty="0"/>
              <a:t>KSTAR (</a:t>
            </a:r>
            <a:r>
              <a:rPr lang="en-US" i="1" dirty="0" err="1"/>
              <a:t>Ю</a:t>
            </a:r>
            <a:r>
              <a:rPr lang="ru-RU" i="1" dirty="0" err="1"/>
              <a:t>жная</a:t>
            </a:r>
            <a:r>
              <a:rPr lang="ru-RU" i="1" dirty="0"/>
              <a:t> Корея</a:t>
            </a:r>
            <a:r>
              <a:rPr lang="en-US" i="1" dirty="0"/>
              <a:t>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93526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E8DDA79-9B22-48D3-AF30-2E524409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Принципы работы программного кода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0D76AF-6AC1-4D80-93A9-5D0984DF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8A0276-7DB2-4B78-8379-A87480D78226}"/>
              </a:ext>
            </a:extLst>
          </p:cNvPr>
          <p:cNvSpPr txBox="1"/>
          <p:nvPr/>
        </p:nvSpPr>
        <p:spPr>
          <a:xfrm>
            <a:off x="7748079" y="1750359"/>
            <a:ext cx="3641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400" dirty="0">
                <a:ea typeface="VTB Group Cond Book" panose="020B0506050504020204" pitchFamily="34" charset="77"/>
              </a:rPr>
              <a:t>Первоначальная обработка и раскадровка видео </a:t>
            </a:r>
            <a:endParaRPr lang="en-US" sz="2400" dirty="0">
              <a:ea typeface="VTB Group Cond Book" panose="020B0506050504020204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8318B1-80E3-4E5D-8678-830FF8FC1250}"/>
              </a:ext>
            </a:extLst>
          </p:cNvPr>
          <p:cNvSpPr txBox="1"/>
          <p:nvPr/>
        </p:nvSpPr>
        <p:spPr>
          <a:xfrm>
            <a:off x="7748079" y="2877740"/>
            <a:ext cx="3641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400" dirty="0">
                <a:ea typeface="VTB Group Cond Book" panose="020B0506050504020204" pitchFamily="34" charset="77"/>
              </a:rPr>
              <a:t>Выделение необходимых фрагментов</a:t>
            </a:r>
            <a:endParaRPr lang="en-US" sz="2400" dirty="0">
              <a:ea typeface="VTB Group Cond Book" panose="020B0506050504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27B52-C862-4A1A-A18A-1347E7D9D8FE}"/>
              </a:ext>
            </a:extLst>
          </p:cNvPr>
          <p:cNvSpPr txBox="1"/>
          <p:nvPr/>
        </p:nvSpPr>
        <p:spPr>
          <a:xfrm>
            <a:off x="7748080" y="4005121"/>
            <a:ext cx="4334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400" dirty="0">
                <a:ea typeface="VTB Group Cond Book" panose="020B0506050504020204" pitchFamily="34" charset="77"/>
              </a:rPr>
              <a:t>Склейка, создание и обработка 2D</a:t>
            </a:r>
            <a:r>
              <a:rPr lang="en-US" sz="2400" dirty="0">
                <a:ea typeface="VTB Group Cond Book" panose="020B0506050504020204" pitchFamily="34" charset="77"/>
              </a:rPr>
              <a:t> </a:t>
            </a:r>
            <a:r>
              <a:rPr lang="ru-RU" sz="2400" dirty="0">
                <a:ea typeface="VTB Group Cond Book" panose="020B0506050504020204" pitchFamily="34" charset="77"/>
              </a:rPr>
              <a:t>карты развёртки</a:t>
            </a:r>
            <a:endParaRPr lang="en-US" sz="2400" dirty="0">
              <a:ea typeface="VTB Group Cond Book" panose="020B0506050504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8A6691-1F77-4FEF-9A3E-E96A034C0045}"/>
              </a:ext>
            </a:extLst>
          </p:cNvPr>
          <p:cNvSpPr txBox="1"/>
          <p:nvPr/>
        </p:nvSpPr>
        <p:spPr>
          <a:xfrm>
            <a:off x="7748079" y="5132503"/>
            <a:ext cx="3641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400" dirty="0">
                <a:ea typeface="VTB Group Cond Book" panose="020B0506050504020204" pitchFamily="34" charset="77"/>
              </a:rPr>
              <a:t>Детектирование областей скопления пыли</a:t>
            </a:r>
            <a:endParaRPr lang="en-US" sz="2400" dirty="0">
              <a:ea typeface="VTB Group Cond Book" panose="020B0506050504020204" pitchFamily="34" charset="77"/>
            </a:endParaRPr>
          </a:p>
        </p:txBody>
      </p:sp>
      <p:sp>
        <p:nvSpPr>
          <p:cNvPr id="30" name="Овал 49">
            <a:extLst>
              <a:ext uri="{FF2B5EF4-FFF2-40B4-BE49-F238E27FC236}">
                <a16:creationId xmlns:a16="http://schemas.microsoft.com/office/drawing/2014/main" id="{57D898A4-E6C2-46B8-B58F-7FDC2602B83A}"/>
              </a:ext>
            </a:extLst>
          </p:cNvPr>
          <p:cNvSpPr/>
          <p:nvPr/>
        </p:nvSpPr>
        <p:spPr>
          <a:xfrm flipH="1">
            <a:off x="7393580" y="1986460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Овал 49">
            <a:extLst>
              <a:ext uri="{FF2B5EF4-FFF2-40B4-BE49-F238E27FC236}">
                <a16:creationId xmlns:a16="http://schemas.microsoft.com/office/drawing/2014/main" id="{ECDE3AA7-F852-4320-9F60-377EE44E873B}"/>
              </a:ext>
            </a:extLst>
          </p:cNvPr>
          <p:cNvSpPr/>
          <p:nvPr/>
        </p:nvSpPr>
        <p:spPr>
          <a:xfrm flipH="1">
            <a:off x="7393580" y="3129460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Овал 49">
            <a:extLst>
              <a:ext uri="{FF2B5EF4-FFF2-40B4-BE49-F238E27FC236}">
                <a16:creationId xmlns:a16="http://schemas.microsoft.com/office/drawing/2014/main" id="{7D063C21-E047-459A-A6E3-517D0F0C5106}"/>
              </a:ext>
            </a:extLst>
          </p:cNvPr>
          <p:cNvSpPr/>
          <p:nvPr/>
        </p:nvSpPr>
        <p:spPr>
          <a:xfrm flipH="1">
            <a:off x="7393580" y="4266110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Овал 49">
            <a:extLst>
              <a:ext uri="{FF2B5EF4-FFF2-40B4-BE49-F238E27FC236}">
                <a16:creationId xmlns:a16="http://schemas.microsoft.com/office/drawing/2014/main" id="{B0B8D173-E498-4CBB-8DEF-974B6F589F48}"/>
              </a:ext>
            </a:extLst>
          </p:cNvPr>
          <p:cNvSpPr/>
          <p:nvPr/>
        </p:nvSpPr>
        <p:spPr>
          <a:xfrm flipH="1">
            <a:off x="7393580" y="5392466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9373ED-1E27-C718-81A8-9A96E3B6B4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5" b="10175"/>
          <a:stretch>
            <a:fillRect/>
          </a:stretch>
        </p:blipFill>
        <p:spPr>
          <a:xfrm>
            <a:off x="72917" y="1929842"/>
            <a:ext cx="5941218" cy="3550443"/>
          </a:xfrm>
        </p:spPr>
      </p:pic>
    </p:spTree>
    <p:extLst>
      <p:ext uri="{BB962C8B-B14F-4D97-AF65-F5344CB8AC3E}">
        <p14:creationId xmlns:p14="http://schemas.microsoft.com/office/powerpoint/2010/main" val="3084692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4C3ACB-0164-7845-ADE5-96D3BEC8B2A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b="1" dirty="0"/>
              <a:t>Принципы анализа изображения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C2DFD1A4-A2BA-4131-9143-9C232E6C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mtClean="0"/>
              <a:t>7</a:t>
            </a:fld>
            <a:endParaRPr lang="ru-RU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5459FF9-5852-4461-8485-C62B3F11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5E433C-D2BD-652A-1081-567319262F6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411" y="1403833"/>
            <a:ext cx="6030598" cy="40503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8378C9-FAEB-4721-9D8E-951F9F35D3B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" y="1404164"/>
            <a:ext cx="6030000" cy="4050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DD8BBA-CBF5-B6ED-7BFF-27DA370BE8F9}"/>
              </a:ext>
            </a:extLst>
          </p:cNvPr>
          <p:cNvSpPr/>
          <p:nvPr/>
        </p:nvSpPr>
        <p:spPr>
          <a:xfrm>
            <a:off x="212658" y="1583998"/>
            <a:ext cx="5670000" cy="369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0FAB8FB-809F-C81A-2194-98BC9ABEEB0E}"/>
              </a:ext>
            </a:extLst>
          </p:cNvPr>
          <p:cNvCxnSpPr>
            <a:cxnSpLocks/>
          </p:cNvCxnSpPr>
          <p:nvPr/>
        </p:nvCxnSpPr>
        <p:spPr>
          <a:xfrm>
            <a:off x="4843213" y="2506213"/>
            <a:ext cx="1039445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1FB6F40-7DCC-A990-9468-B113DE8FAB3F}"/>
              </a:ext>
            </a:extLst>
          </p:cNvPr>
          <p:cNvCxnSpPr>
            <a:cxnSpLocks/>
          </p:cNvCxnSpPr>
          <p:nvPr/>
        </p:nvCxnSpPr>
        <p:spPr>
          <a:xfrm flipH="1">
            <a:off x="6062658" y="2506213"/>
            <a:ext cx="1039445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EBEE99-31C0-09D0-C835-9CF0FFEC6783}"/>
              </a:ext>
            </a:extLst>
          </p:cNvPr>
          <p:cNvSpPr txBox="1"/>
          <p:nvPr/>
        </p:nvSpPr>
        <p:spPr>
          <a:xfrm>
            <a:off x="6187703" y="203670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highlight>
                  <a:srgbClr val="FFFF00"/>
                </a:highlight>
              </a:rPr>
              <a:t>4 </a:t>
            </a:r>
            <a:r>
              <a:rPr lang="ru-RU" sz="2400" b="1" dirty="0" err="1">
                <a:highlight>
                  <a:srgbClr val="FFFF00"/>
                </a:highlight>
              </a:rPr>
              <a:t>p</a:t>
            </a:r>
            <a:r>
              <a:rPr lang="en-US" sz="2400" b="1" dirty="0">
                <a:highlight>
                  <a:srgbClr val="FFFF00"/>
                </a:highlight>
              </a:rPr>
              <a:t>x</a:t>
            </a:r>
            <a:endParaRPr lang="ru-RU" sz="2400" b="1" dirty="0">
              <a:highlight>
                <a:srgbClr val="FFFF00"/>
              </a:highlight>
            </a:endParaRPr>
          </a:p>
        </p:txBody>
      </p:sp>
      <p:sp>
        <p:nvSpPr>
          <p:cNvPr id="23" name="Стрелка вправо 22">
            <a:extLst>
              <a:ext uri="{FF2B5EF4-FFF2-40B4-BE49-F238E27FC236}">
                <a16:creationId xmlns:a16="http://schemas.microsoft.com/office/drawing/2014/main" id="{6F2470E6-8160-B1C3-6B51-31759E45D0C6}"/>
              </a:ext>
            </a:extLst>
          </p:cNvPr>
          <p:cNvSpPr/>
          <p:nvPr/>
        </p:nvSpPr>
        <p:spPr>
          <a:xfrm>
            <a:off x="5082638" y="4127534"/>
            <a:ext cx="2053546" cy="1165103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Кадр через 3,5 </a:t>
            </a:r>
            <a:r>
              <a:rPr lang="ru-RU" dirty="0" err="1"/>
              <a:t>мс</a:t>
            </a: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421E7F2-D321-0BAD-29C5-84E1615D7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5" y="899149"/>
            <a:ext cx="4531285" cy="5397064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CA6C229-1EB4-2A26-85EF-1E7E45D3993D}"/>
              </a:ext>
            </a:extLst>
          </p:cNvPr>
          <p:cNvSpPr/>
          <p:nvPr/>
        </p:nvSpPr>
        <p:spPr>
          <a:xfrm>
            <a:off x="1492062" y="3082694"/>
            <a:ext cx="3509261" cy="1437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E824E94-CB39-BFFD-8606-4DD277171E8A}"/>
              </a:ext>
            </a:extLst>
          </p:cNvPr>
          <p:cNvCxnSpPr>
            <a:cxnSpLocks/>
          </p:cNvCxnSpPr>
          <p:nvPr/>
        </p:nvCxnSpPr>
        <p:spPr>
          <a:xfrm>
            <a:off x="5031719" y="3159647"/>
            <a:ext cx="1209690" cy="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003019-A2DD-32DE-B82E-14BF968EE8B4}"/>
              </a:ext>
            </a:extLst>
          </p:cNvPr>
          <p:cNvSpPr txBox="1"/>
          <p:nvPr/>
        </p:nvSpPr>
        <p:spPr>
          <a:xfrm>
            <a:off x="3711696" y="3221636"/>
            <a:ext cx="125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2-ой кадр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E32B189-4D41-68E8-A269-852F1CC0B0FD}"/>
              </a:ext>
            </a:extLst>
          </p:cNvPr>
          <p:cNvSpPr/>
          <p:nvPr/>
        </p:nvSpPr>
        <p:spPr>
          <a:xfrm>
            <a:off x="1489914" y="2943170"/>
            <a:ext cx="3509261" cy="1437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F95F00-8462-17B9-3A1A-F1966A9B5F7C}"/>
              </a:ext>
            </a:extLst>
          </p:cNvPr>
          <p:cNvSpPr txBox="1"/>
          <p:nvPr/>
        </p:nvSpPr>
        <p:spPr>
          <a:xfrm>
            <a:off x="1834813" y="2620618"/>
            <a:ext cx="125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1-ый кадр</a:t>
            </a:r>
          </a:p>
        </p:txBody>
      </p:sp>
    </p:spTree>
    <p:extLst>
      <p:ext uri="{BB962C8B-B14F-4D97-AF65-F5344CB8AC3E}">
        <p14:creationId xmlns:p14="http://schemas.microsoft.com/office/powerpoint/2010/main" val="40756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453 0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0" grpId="0"/>
      <p:bldP spid="20" grpId="1"/>
      <p:bldP spid="23" grpId="0" animBg="1"/>
      <p:bldP spid="23" grpId="1" animBg="1"/>
      <p:bldP spid="30" grpId="0" animBg="1"/>
      <p:bldP spid="34" grpId="0"/>
      <p:bldP spid="3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428D7B-35A5-0FF8-B146-BCF1FCD0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E27B15-A370-441C-DF8F-5DDE8B4AF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4" y="858138"/>
            <a:ext cx="5076092" cy="52120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CB68F0-B49D-C6CD-969F-E5EE22538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89" y="858138"/>
            <a:ext cx="4547979" cy="52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85090B-4755-9270-BD37-AA7532206312}"/>
              </a:ext>
            </a:extLst>
          </p:cNvPr>
          <p:cNvSpPr txBox="1"/>
          <p:nvPr/>
        </p:nvSpPr>
        <p:spPr>
          <a:xfrm>
            <a:off x="1270749" y="5834100"/>
            <a:ext cx="47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Рис. 3. Развёртка внутренней поверхности трубы для  видео 23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1B4A0-209B-3230-F940-C6ACF065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П</a:t>
            </a:r>
            <a:r>
              <a:rPr lang="ru-RU" b="1" dirty="0" err="1"/>
              <a:t>римеры</a:t>
            </a:r>
            <a:r>
              <a:rPr lang="ru-RU" b="1" dirty="0"/>
              <a:t> первоначальных 2D</a:t>
            </a:r>
            <a:r>
              <a:rPr lang="en-US" b="1" dirty="0"/>
              <a:t> </a:t>
            </a:r>
            <a:r>
              <a:rPr lang="ru-RU" b="1" dirty="0"/>
              <a:t>карт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51B8F-1EE7-14F0-9C3D-15010DFF5D98}"/>
              </a:ext>
            </a:extLst>
          </p:cNvPr>
          <p:cNvSpPr txBox="1"/>
          <p:nvPr/>
        </p:nvSpPr>
        <p:spPr>
          <a:xfrm>
            <a:off x="7129096" y="5781456"/>
            <a:ext cx="47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/>
              <a:t>Рис. 4. Развёртка внутренней поверхности трубы для  видео 20</a:t>
            </a:r>
          </a:p>
        </p:txBody>
      </p:sp>
    </p:spTree>
    <p:extLst>
      <p:ext uri="{BB962C8B-B14F-4D97-AF65-F5344CB8AC3E}">
        <p14:creationId xmlns:p14="http://schemas.microsoft.com/office/powerpoint/2010/main" val="386416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D56F090D-4C53-4EA9-AC65-323E72B8F7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AC8A24-0275-A841-8427-61B29D60BF4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98000">
                <a:schemeClr val="accent2">
                  <a:lumMod val="7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0E521987-917F-9340-84BB-D27CD972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1837"/>
            <a:ext cx="12192001" cy="1754326"/>
          </a:xfrm>
        </p:spPr>
        <p:txBody>
          <a:bodyPr/>
          <a:lstStyle/>
          <a:p>
            <a:pPr algn="ctr"/>
            <a:r>
              <a:rPr lang="ru-RU" sz="6000" b="0" dirty="0">
                <a:solidFill>
                  <a:schemeClr val="bg1"/>
                </a:solidFill>
                <a:latin typeface="+mn-lt"/>
                <a:ea typeface="VTB Group Cond Book" panose="020B0506050504020204" pitchFamily="34" charset="77"/>
              </a:rPr>
              <a:t>Улучшение работы программы и качества изображения </a:t>
            </a:r>
            <a:endParaRPr lang="ru-RU" sz="8799" b="0" dirty="0">
              <a:solidFill>
                <a:schemeClr val="bg1"/>
              </a:solidFill>
              <a:latin typeface="+mj-lt"/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99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1141</TotalTime>
  <Words>489</Words>
  <Application>Microsoft Macintosh PowerPoint</Application>
  <PresentationFormat>Широкоэкранный</PresentationFormat>
  <Paragraphs>109</Paragraphs>
  <Slides>16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Calibri</vt:lpstr>
      <vt:lpstr>Oswald Light</vt:lpstr>
      <vt:lpstr>Oswald</vt:lpstr>
      <vt:lpstr>Arial</vt:lpstr>
      <vt:lpstr>Times New Roman</vt:lpstr>
      <vt:lpstr>Тема Office</vt:lpstr>
      <vt:lpstr>Презентация PowerPoint</vt:lpstr>
      <vt:lpstr>Постановка цели и выделение проблем</vt:lpstr>
      <vt:lpstr>Команда</vt:lpstr>
      <vt:lpstr>Задачи и план работы</vt:lpstr>
      <vt:lpstr>Презентация PowerPoint</vt:lpstr>
      <vt:lpstr>Принципы работы программного кода</vt:lpstr>
      <vt:lpstr>Принципы анализа изображения</vt:lpstr>
      <vt:lpstr>Примеры первоначальных 2D карт</vt:lpstr>
      <vt:lpstr>Улучшение работы программы и качества изображения </vt:lpstr>
      <vt:lpstr>Использование AI технологий для обработки</vt:lpstr>
      <vt:lpstr>Детектирование пыли</vt:lpstr>
      <vt:lpstr>Создание интерфейса </vt:lpstr>
      <vt:lpstr>Подведение итогов</vt:lpstr>
      <vt:lpstr>Направления дальнейшей работы</vt:lpstr>
      <vt:lpstr>Спасибо за  внимание</vt:lpstr>
      <vt:lpstr>Характеристики камеры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Владимир Сидоров</cp:lastModifiedBy>
  <cp:revision>73</cp:revision>
  <dcterms:created xsi:type="dcterms:W3CDTF">2021-03-13T09:42:31Z</dcterms:created>
  <dcterms:modified xsi:type="dcterms:W3CDTF">2023-10-22T10:53:41Z</dcterms:modified>
</cp:coreProperties>
</file>